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29" r:id="rId2"/>
    <p:sldId id="330" r:id="rId3"/>
    <p:sldId id="331" r:id="rId4"/>
    <p:sldId id="261" r:id="rId5"/>
    <p:sldId id="357" r:id="rId6"/>
    <p:sldId id="263" r:id="rId7"/>
    <p:sldId id="262" r:id="rId8"/>
    <p:sldId id="332" r:id="rId9"/>
    <p:sldId id="266" r:id="rId10"/>
    <p:sldId id="268" r:id="rId11"/>
    <p:sldId id="356" r:id="rId12"/>
    <p:sldId id="358" r:id="rId13"/>
    <p:sldId id="359" r:id="rId14"/>
    <p:sldId id="360" r:id="rId15"/>
    <p:sldId id="361" r:id="rId16"/>
    <p:sldId id="333" r:id="rId17"/>
    <p:sldId id="273" r:id="rId18"/>
    <p:sldId id="352" r:id="rId19"/>
    <p:sldId id="383" r:id="rId20"/>
    <p:sldId id="353" r:id="rId21"/>
    <p:sldId id="384" r:id="rId22"/>
    <p:sldId id="354" r:id="rId23"/>
    <p:sldId id="385" r:id="rId24"/>
    <p:sldId id="377" r:id="rId25"/>
    <p:sldId id="334" r:id="rId26"/>
    <p:sldId id="276" r:id="rId27"/>
    <p:sldId id="363" r:id="rId28"/>
    <p:sldId id="336" r:id="rId29"/>
  </p:sldIdLst>
  <p:sldSz cx="12192000" cy="6858000"/>
  <p:notesSz cx="6858000" cy="9144000"/>
  <p:embeddedFontLst>
    <p:embeddedFont>
      <p:font typeface="方正悠黑体" panose="02010600030101010101" charset="-122"/>
      <p:regular r:id="rId32"/>
    </p:embeddedFont>
    <p:embeddedFont>
      <p:font typeface="站酷文艺体" panose="02010600030101010101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88" d="100"/>
          <a:sy n="88" d="100"/>
        </p:scale>
        <p:origin x="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pattFill prst="lt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335280" y="313763"/>
            <a:ext cx="11521440" cy="6230475"/>
          </a:xfrm>
          <a:prstGeom prst="roundRect">
            <a:avLst>
              <a:gd name="adj" fmla="val 2389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0958963" y="-368027"/>
            <a:ext cx="965460" cy="2405173"/>
            <a:chOff x="10715891" y="-414327"/>
            <a:chExt cx="1152915" cy="2872164"/>
          </a:xfrm>
        </p:grpSpPr>
        <p:sp>
          <p:nvSpPr>
            <p:cNvPr id="16" name="任意多边形: 形状 15"/>
            <p:cNvSpPr/>
            <p:nvPr/>
          </p:nvSpPr>
          <p:spPr>
            <a:xfrm rot="2583114">
              <a:off x="10715891" y="-386573"/>
              <a:ext cx="347869" cy="1989386"/>
            </a:xfrm>
            <a:custGeom>
              <a:avLst/>
              <a:gdLst>
                <a:gd name="connsiteX0" fmla="*/ 0 w 347869"/>
                <a:gd name="connsiteY0" fmla="*/ 324983 h 1989386"/>
                <a:gd name="connsiteX1" fmla="*/ 347869 w 347869"/>
                <a:gd name="connsiteY1" fmla="*/ 0 h 1989386"/>
                <a:gd name="connsiteX2" fmla="*/ 347869 w 347869"/>
                <a:gd name="connsiteY2" fmla="*/ 1815451 h 1989386"/>
                <a:gd name="connsiteX3" fmla="*/ 173934 w 347869"/>
                <a:gd name="connsiteY3" fmla="*/ 1989386 h 1989386"/>
                <a:gd name="connsiteX4" fmla="*/ 173935 w 347869"/>
                <a:gd name="connsiteY4" fmla="*/ 1989385 h 1989386"/>
                <a:gd name="connsiteX5" fmla="*/ 0 w 347869"/>
                <a:gd name="connsiteY5" fmla="*/ 1815450 h 198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69" h="1989386">
                  <a:moveTo>
                    <a:pt x="0" y="324983"/>
                  </a:moveTo>
                  <a:lnTo>
                    <a:pt x="347869" y="0"/>
                  </a:lnTo>
                  <a:lnTo>
                    <a:pt x="347869" y="1815451"/>
                  </a:lnTo>
                  <a:cubicBezTo>
                    <a:pt x="347869" y="1911513"/>
                    <a:pt x="269996" y="1989386"/>
                    <a:pt x="173934" y="1989386"/>
                  </a:cubicBezTo>
                  <a:lnTo>
                    <a:pt x="173935" y="1989385"/>
                  </a:lnTo>
                  <a:cubicBezTo>
                    <a:pt x="77873" y="1989385"/>
                    <a:pt x="0" y="1911512"/>
                    <a:pt x="0" y="181545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rot="2583114">
              <a:off x="11008124" y="-414327"/>
              <a:ext cx="347870" cy="2872164"/>
            </a:xfrm>
            <a:custGeom>
              <a:avLst/>
              <a:gdLst>
                <a:gd name="connsiteX0" fmla="*/ 0 w 347870"/>
                <a:gd name="connsiteY0" fmla="*/ 200317 h 2872164"/>
                <a:gd name="connsiteX1" fmla="*/ 214424 w 347870"/>
                <a:gd name="connsiteY1" fmla="*/ 0 h 2872164"/>
                <a:gd name="connsiteX2" fmla="*/ 347870 w 347870"/>
                <a:gd name="connsiteY2" fmla="*/ 142844 h 2872164"/>
                <a:gd name="connsiteX3" fmla="*/ 347869 w 347870"/>
                <a:gd name="connsiteY3" fmla="*/ 2698229 h 2872164"/>
                <a:gd name="connsiteX4" fmla="*/ 173934 w 347870"/>
                <a:gd name="connsiteY4" fmla="*/ 2872164 h 2872164"/>
                <a:gd name="connsiteX5" fmla="*/ 173935 w 347870"/>
                <a:gd name="connsiteY5" fmla="*/ 2872163 h 2872164"/>
                <a:gd name="connsiteX6" fmla="*/ 0 w 347870"/>
                <a:gd name="connsiteY6" fmla="*/ 2698228 h 287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0" h="2872164">
                  <a:moveTo>
                    <a:pt x="0" y="200317"/>
                  </a:moveTo>
                  <a:lnTo>
                    <a:pt x="214424" y="0"/>
                  </a:lnTo>
                  <a:lnTo>
                    <a:pt x="347870" y="142844"/>
                  </a:lnTo>
                  <a:lnTo>
                    <a:pt x="347869" y="2698229"/>
                  </a:lnTo>
                  <a:cubicBezTo>
                    <a:pt x="347869" y="2794291"/>
                    <a:pt x="269996" y="2872164"/>
                    <a:pt x="173934" y="2872164"/>
                  </a:cubicBezTo>
                  <a:lnTo>
                    <a:pt x="173935" y="2872163"/>
                  </a:lnTo>
                  <a:cubicBezTo>
                    <a:pt x="77873" y="2872163"/>
                    <a:pt x="0" y="2794290"/>
                    <a:pt x="0" y="269822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583114">
              <a:off x="11520936" y="284880"/>
              <a:ext cx="347870" cy="1828813"/>
            </a:xfrm>
            <a:custGeom>
              <a:avLst/>
              <a:gdLst>
                <a:gd name="connsiteX0" fmla="*/ 0 w 347870"/>
                <a:gd name="connsiteY0" fmla="*/ 0 h 1828813"/>
                <a:gd name="connsiteX1" fmla="*/ 347870 w 347870"/>
                <a:gd name="connsiteY1" fmla="*/ 372368 h 1828813"/>
                <a:gd name="connsiteX2" fmla="*/ 347869 w 347870"/>
                <a:gd name="connsiteY2" fmla="*/ 1654878 h 1828813"/>
                <a:gd name="connsiteX3" fmla="*/ 173934 w 347870"/>
                <a:gd name="connsiteY3" fmla="*/ 1828813 h 1828813"/>
                <a:gd name="connsiteX4" fmla="*/ 173935 w 347870"/>
                <a:gd name="connsiteY4" fmla="*/ 1828812 h 1828813"/>
                <a:gd name="connsiteX5" fmla="*/ 0 w 347870"/>
                <a:gd name="connsiteY5" fmla="*/ 1654877 h 182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70" h="1828813">
                  <a:moveTo>
                    <a:pt x="0" y="0"/>
                  </a:moveTo>
                  <a:lnTo>
                    <a:pt x="347870" y="372368"/>
                  </a:lnTo>
                  <a:lnTo>
                    <a:pt x="347869" y="1654878"/>
                  </a:lnTo>
                  <a:cubicBezTo>
                    <a:pt x="347869" y="1750940"/>
                    <a:pt x="269996" y="1828813"/>
                    <a:pt x="173934" y="1828813"/>
                  </a:cubicBezTo>
                  <a:lnTo>
                    <a:pt x="173935" y="1828812"/>
                  </a:lnTo>
                  <a:cubicBezTo>
                    <a:pt x="77873" y="1828812"/>
                    <a:pt x="0" y="1750939"/>
                    <a:pt x="0" y="165487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 rot="10800000">
            <a:off x="252381" y="4817431"/>
            <a:ext cx="965460" cy="2405173"/>
            <a:chOff x="10715891" y="-414327"/>
            <a:chExt cx="1152915" cy="2872164"/>
          </a:xfrm>
        </p:grpSpPr>
        <p:sp>
          <p:nvSpPr>
            <p:cNvPr id="24" name="任意多边形: 形状 23"/>
            <p:cNvSpPr/>
            <p:nvPr/>
          </p:nvSpPr>
          <p:spPr>
            <a:xfrm rot="2583114">
              <a:off x="10715891" y="-386573"/>
              <a:ext cx="347869" cy="1989386"/>
            </a:xfrm>
            <a:custGeom>
              <a:avLst/>
              <a:gdLst>
                <a:gd name="connsiteX0" fmla="*/ 0 w 347869"/>
                <a:gd name="connsiteY0" fmla="*/ 324983 h 1989386"/>
                <a:gd name="connsiteX1" fmla="*/ 347869 w 347869"/>
                <a:gd name="connsiteY1" fmla="*/ 0 h 1989386"/>
                <a:gd name="connsiteX2" fmla="*/ 347869 w 347869"/>
                <a:gd name="connsiteY2" fmla="*/ 1815451 h 1989386"/>
                <a:gd name="connsiteX3" fmla="*/ 173934 w 347869"/>
                <a:gd name="connsiteY3" fmla="*/ 1989386 h 1989386"/>
                <a:gd name="connsiteX4" fmla="*/ 173935 w 347869"/>
                <a:gd name="connsiteY4" fmla="*/ 1989385 h 1989386"/>
                <a:gd name="connsiteX5" fmla="*/ 0 w 347869"/>
                <a:gd name="connsiteY5" fmla="*/ 1815450 h 198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69" h="1989386">
                  <a:moveTo>
                    <a:pt x="0" y="324983"/>
                  </a:moveTo>
                  <a:lnTo>
                    <a:pt x="347869" y="0"/>
                  </a:lnTo>
                  <a:lnTo>
                    <a:pt x="347869" y="1815451"/>
                  </a:lnTo>
                  <a:cubicBezTo>
                    <a:pt x="347869" y="1911513"/>
                    <a:pt x="269996" y="1989386"/>
                    <a:pt x="173934" y="1989386"/>
                  </a:cubicBezTo>
                  <a:lnTo>
                    <a:pt x="173935" y="1989385"/>
                  </a:lnTo>
                  <a:cubicBezTo>
                    <a:pt x="77873" y="1989385"/>
                    <a:pt x="0" y="1911512"/>
                    <a:pt x="0" y="181545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 rot="2583114">
              <a:off x="11008124" y="-414327"/>
              <a:ext cx="347870" cy="2872164"/>
            </a:xfrm>
            <a:custGeom>
              <a:avLst/>
              <a:gdLst>
                <a:gd name="connsiteX0" fmla="*/ 0 w 347870"/>
                <a:gd name="connsiteY0" fmla="*/ 200317 h 2872164"/>
                <a:gd name="connsiteX1" fmla="*/ 214424 w 347870"/>
                <a:gd name="connsiteY1" fmla="*/ 0 h 2872164"/>
                <a:gd name="connsiteX2" fmla="*/ 347870 w 347870"/>
                <a:gd name="connsiteY2" fmla="*/ 142844 h 2872164"/>
                <a:gd name="connsiteX3" fmla="*/ 347869 w 347870"/>
                <a:gd name="connsiteY3" fmla="*/ 2698229 h 2872164"/>
                <a:gd name="connsiteX4" fmla="*/ 173934 w 347870"/>
                <a:gd name="connsiteY4" fmla="*/ 2872164 h 2872164"/>
                <a:gd name="connsiteX5" fmla="*/ 173935 w 347870"/>
                <a:gd name="connsiteY5" fmla="*/ 2872163 h 2872164"/>
                <a:gd name="connsiteX6" fmla="*/ 0 w 347870"/>
                <a:gd name="connsiteY6" fmla="*/ 2698228 h 287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0" h="2872164">
                  <a:moveTo>
                    <a:pt x="0" y="200317"/>
                  </a:moveTo>
                  <a:lnTo>
                    <a:pt x="214424" y="0"/>
                  </a:lnTo>
                  <a:lnTo>
                    <a:pt x="347870" y="142844"/>
                  </a:lnTo>
                  <a:lnTo>
                    <a:pt x="347869" y="2698229"/>
                  </a:lnTo>
                  <a:cubicBezTo>
                    <a:pt x="347869" y="2794291"/>
                    <a:pt x="269996" y="2872164"/>
                    <a:pt x="173934" y="2872164"/>
                  </a:cubicBezTo>
                  <a:lnTo>
                    <a:pt x="173935" y="2872163"/>
                  </a:lnTo>
                  <a:cubicBezTo>
                    <a:pt x="77873" y="2872163"/>
                    <a:pt x="0" y="2794290"/>
                    <a:pt x="0" y="269822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583114">
              <a:off x="11520936" y="284880"/>
              <a:ext cx="347870" cy="1828813"/>
            </a:xfrm>
            <a:custGeom>
              <a:avLst/>
              <a:gdLst>
                <a:gd name="connsiteX0" fmla="*/ 0 w 347870"/>
                <a:gd name="connsiteY0" fmla="*/ 0 h 1828813"/>
                <a:gd name="connsiteX1" fmla="*/ 347870 w 347870"/>
                <a:gd name="connsiteY1" fmla="*/ 372368 h 1828813"/>
                <a:gd name="connsiteX2" fmla="*/ 347869 w 347870"/>
                <a:gd name="connsiteY2" fmla="*/ 1654878 h 1828813"/>
                <a:gd name="connsiteX3" fmla="*/ 173934 w 347870"/>
                <a:gd name="connsiteY3" fmla="*/ 1828813 h 1828813"/>
                <a:gd name="connsiteX4" fmla="*/ 173935 w 347870"/>
                <a:gd name="connsiteY4" fmla="*/ 1828812 h 1828813"/>
                <a:gd name="connsiteX5" fmla="*/ 0 w 347870"/>
                <a:gd name="connsiteY5" fmla="*/ 1654877 h 182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70" h="1828813">
                  <a:moveTo>
                    <a:pt x="0" y="0"/>
                  </a:moveTo>
                  <a:lnTo>
                    <a:pt x="347870" y="372368"/>
                  </a:lnTo>
                  <a:lnTo>
                    <a:pt x="347869" y="1654878"/>
                  </a:lnTo>
                  <a:cubicBezTo>
                    <a:pt x="347869" y="1750940"/>
                    <a:pt x="269996" y="1828813"/>
                    <a:pt x="173934" y="1828813"/>
                  </a:cubicBezTo>
                  <a:lnTo>
                    <a:pt x="173935" y="1828812"/>
                  </a:lnTo>
                  <a:cubicBezTo>
                    <a:pt x="77873" y="1828812"/>
                    <a:pt x="0" y="1750939"/>
                    <a:pt x="0" y="165487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pattFill prst="lt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212035" y="193816"/>
            <a:ext cx="11767931" cy="6470369"/>
          </a:xfrm>
          <a:prstGeom prst="roundRect">
            <a:avLst>
              <a:gd name="adj" fmla="val 2535"/>
            </a:avLst>
          </a:prstGeom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2.xml"/><Relationship Id="rId7" Type="http://schemas.openxmlformats.org/officeDocument/2006/relationships/slide" Target="slide20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9.xml"/><Relationship Id="rId11" Type="http://schemas.openxmlformats.org/officeDocument/2006/relationships/image" Target="../media/image5.png"/><Relationship Id="rId5" Type="http://schemas.openxmlformats.org/officeDocument/2006/relationships/slide" Target="slide18.xml"/><Relationship Id="rId10" Type="http://schemas.openxmlformats.org/officeDocument/2006/relationships/image" Target="../media/image9.png"/><Relationship Id="rId4" Type="http://schemas.openxmlformats.org/officeDocument/2006/relationships/slide" Target="slide23.xml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11" Type="http://schemas.openxmlformats.org/officeDocument/2006/relationships/image" Target="../media/image10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slide" Target="slide18.xml"/><Relationship Id="rId9" Type="http://schemas.openxmlformats.org/officeDocument/2006/relationships/slide" Target="slide20.xml"/><Relationship Id="rId14" Type="http://schemas.openxmlformats.org/officeDocument/2006/relationships/slide" Target="slide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15135" y="2398395"/>
            <a:ext cx="88982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记账类微信小程序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367709" y="3935895"/>
            <a:ext cx="54565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2585720" y="4274185"/>
            <a:ext cx="7072630" cy="38989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95362" y="4299946"/>
            <a:ext cx="200770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</a:rPr>
              <a:t>答辩人：张越涵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22365" y="4300855"/>
            <a:ext cx="29730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</a:rPr>
              <a:t>组员：刘成杰 马陈楠 迟芳茹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80283" y="6082748"/>
            <a:ext cx="303143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软件学院 </a:t>
            </a:r>
            <a:r>
              <a:rPr lang="en-US" altLang="zh-CN" sz="1400" dirty="0"/>
              <a:t>18</a:t>
            </a:r>
            <a:r>
              <a:rPr lang="zh-CN" altLang="en-US" sz="1400" dirty="0"/>
              <a:t>级</a:t>
            </a:r>
          </a:p>
        </p:txBody>
      </p:sp>
      <p:sp>
        <p:nvSpPr>
          <p:cNvPr id="16" name="等腰三角形 15"/>
          <p:cNvSpPr/>
          <p:nvPr/>
        </p:nvSpPr>
        <p:spPr>
          <a:xfrm flipV="1">
            <a:off x="5969177" y="5825066"/>
            <a:ext cx="253647" cy="21866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3885" y="482388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小程序页面设计</a:t>
            </a:r>
            <a:endParaRPr lang="zh-CN" altLang="en-US" sz="2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376238" y="2117039"/>
            <a:ext cx="2712224" cy="2712701"/>
            <a:chOff x="6002269" y="1559360"/>
            <a:chExt cx="3665362" cy="3666007"/>
          </a:xfrm>
          <a:solidFill>
            <a:schemeClr val="bg2"/>
          </a:solidFill>
        </p:grpSpPr>
        <p:grpSp>
          <p:nvGrpSpPr>
            <p:cNvPr id="16" name="组合 15"/>
            <p:cNvGrpSpPr/>
            <p:nvPr/>
          </p:nvGrpSpPr>
          <p:grpSpPr>
            <a:xfrm>
              <a:off x="6655154" y="1559360"/>
              <a:ext cx="3012477" cy="3666007"/>
              <a:chOff x="6655154" y="1559360"/>
              <a:chExt cx="3012477" cy="3666007"/>
            </a:xfrm>
            <a:grpFill/>
          </p:grpSpPr>
          <p:sp>
            <p:nvSpPr>
              <p:cNvPr id="20" name="Freeform 7"/>
              <p:cNvSpPr/>
              <p:nvPr/>
            </p:nvSpPr>
            <p:spPr bwMode="auto">
              <a:xfrm rot="18900000">
                <a:off x="7266201" y="1559360"/>
                <a:ext cx="1746988" cy="1746988"/>
              </a:xfrm>
              <a:custGeom>
                <a:avLst/>
                <a:gdLst>
                  <a:gd name="T0" fmla="*/ 720 w 720"/>
                  <a:gd name="T1" fmla="*/ 275 h 720"/>
                  <a:gd name="T2" fmla="*/ 643 w 720"/>
                  <a:gd name="T3" fmla="*/ 352 h 720"/>
                  <a:gd name="T4" fmla="*/ 643 w 720"/>
                  <a:gd name="T5" fmla="*/ 352 h 720"/>
                  <a:gd name="T6" fmla="*/ 603 w 720"/>
                  <a:gd name="T7" fmla="*/ 336 h 720"/>
                  <a:gd name="T8" fmla="*/ 569 w 720"/>
                  <a:gd name="T9" fmla="*/ 313 h 720"/>
                  <a:gd name="T10" fmla="*/ 543 w 720"/>
                  <a:gd name="T11" fmla="*/ 356 h 720"/>
                  <a:gd name="T12" fmla="*/ 542 w 720"/>
                  <a:gd name="T13" fmla="*/ 365 h 720"/>
                  <a:gd name="T14" fmla="*/ 542 w 720"/>
                  <a:gd name="T15" fmla="*/ 542 h 720"/>
                  <a:gd name="T16" fmla="*/ 542 w 720"/>
                  <a:gd name="T17" fmla="*/ 542 h 720"/>
                  <a:gd name="T18" fmla="*/ 356 w 720"/>
                  <a:gd name="T19" fmla="*/ 542 h 720"/>
                  <a:gd name="T20" fmla="*/ 345 w 720"/>
                  <a:gd name="T21" fmla="*/ 543 h 720"/>
                  <a:gd name="T22" fmla="*/ 296 w 720"/>
                  <a:gd name="T23" fmla="*/ 572 h 720"/>
                  <a:gd name="T24" fmla="*/ 314 w 720"/>
                  <a:gd name="T25" fmla="*/ 610 h 720"/>
                  <a:gd name="T26" fmla="*/ 320 w 720"/>
                  <a:gd name="T27" fmla="*/ 617 h 720"/>
                  <a:gd name="T28" fmla="*/ 335 w 720"/>
                  <a:gd name="T29" fmla="*/ 652 h 720"/>
                  <a:gd name="T30" fmla="*/ 266 w 720"/>
                  <a:gd name="T31" fmla="*/ 720 h 720"/>
                  <a:gd name="T32" fmla="*/ 198 w 720"/>
                  <a:gd name="T33" fmla="*/ 652 h 720"/>
                  <a:gd name="T34" fmla="*/ 198 w 720"/>
                  <a:gd name="T35" fmla="*/ 652 h 720"/>
                  <a:gd name="T36" fmla="*/ 212 w 720"/>
                  <a:gd name="T37" fmla="*/ 617 h 720"/>
                  <a:gd name="T38" fmla="*/ 219 w 720"/>
                  <a:gd name="T39" fmla="*/ 610 h 720"/>
                  <a:gd name="T40" fmla="*/ 237 w 720"/>
                  <a:gd name="T41" fmla="*/ 572 h 720"/>
                  <a:gd name="T42" fmla="*/ 187 w 720"/>
                  <a:gd name="T43" fmla="*/ 543 h 720"/>
                  <a:gd name="T44" fmla="*/ 177 w 720"/>
                  <a:gd name="T45" fmla="*/ 542 h 720"/>
                  <a:gd name="T46" fmla="*/ 0 w 720"/>
                  <a:gd name="T47" fmla="*/ 542 h 720"/>
                  <a:gd name="T48" fmla="*/ 0 w 720"/>
                  <a:gd name="T49" fmla="*/ 365 h 720"/>
                  <a:gd name="T50" fmla="*/ 1 w 720"/>
                  <a:gd name="T51" fmla="*/ 358 h 720"/>
                  <a:gd name="T52" fmla="*/ 19 w 720"/>
                  <a:gd name="T53" fmla="*/ 321 h 720"/>
                  <a:gd name="T54" fmla="*/ 40 w 720"/>
                  <a:gd name="T55" fmla="*/ 335 h 720"/>
                  <a:gd name="T56" fmla="*/ 47 w 720"/>
                  <a:gd name="T57" fmla="*/ 342 h 720"/>
                  <a:gd name="T58" fmla="*/ 92 w 720"/>
                  <a:gd name="T59" fmla="*/ 360 h 720"/>
                  <a:gd name="T60" fmla="*/ 93 w 720"/>
                  <a:gd name="T61" fmla="*/ 360 h 720"/>
                  <a:gd name="T62" fmla="*/ 178 w 720"/>
                  <a:gd name="T63" fmla="*/ 275 h 720"/>
                  <a:gd name="T64" fmla="*/ 93 w 720"/>
                  <a:gd name="T65" fmla="*/ 190 h 720"/>
                  <a:gd name="T66" fmla="*/ 92 w 720"/>
                  <a:gd name="T67" fmla="*/ 190 h 720"/>
                  <a:gd name="T68" fmla="*/ 47 w 720"/>
                  <a:gd name="T69" fmla="*/ 209 h 720"/>
                  <a:gd name="T70" fmla="*/ 40 w 720"/>
                  <a:gd name="T71" fmla="*/ 215 h 720"/>
                  <a:gd name="T72" fmla="*/ 19 w 720"/>
                  <a:gd name="T73" fmla="*/ 230 h 720"/>
                  <a:gd name="T74" fmla="*/ 1 w 720"/>
                  <a:gd name="T75" fmla="*/ 193 h 720"/>
                  <a:gd name="T76" fmla="*/ 0 w 720"/>
                  <a:gd name="T77" fmla="*/ 186 h 720"/>
                  <a:gd name="T78" fmla="*/ 0 w 720"/>
                  <a:gd name="T79" fmla="*/ 0 h 720"/>
                  <a:gd name="T80" fmla="*/ 177 w 720"/>
                  <a:gd name="T81" fmla="*/ 0 h 720"/>
                  <a:gd name="T82" fmla="*/ 186 w 720"/>
                  <a:gd name="T83" fmla="*/ 1 h 720"/>
                  <a:gd name="T84" fmla="*/ 206 w 720"/>
                  <a:gd name="T85" fmla="*/ 61 h 720"/>
                  <a:gd name="T86" fmla="*/ 190 w 720"/>
                  <a:gd name="T87" fmla="*/ 102 h 720"/>
                  <a:gd name="T88" fmla="*/ 266 w 720"/>
                  <a:gd name="T89" fmla="*/ 179 h 720"/>
                  <a:gd name="T90" fmla="*/ 343 w 720"/>
                  <a:gd name="T91" fmla="*/ 102 h 720"/>
                  <a:gd name="T92" fmla="*/ 327 w 720"/>
                  <a:gd name="T93" fmla="*/ 61 h 720"/>
                  <a:gd name="T94" fmla="*/ 347 w 720"/>
                  <a:gd name="T95" fmla="*/ 1 h 720"/>
                  <a:gd name="T96" fmla="*/ 356 w 720"/>
                  <a:gd name="T97" fmla="*/ 0 h 720"/>
                  <a:gd name="T98" fmla="*/ 542 w 720"/>
                  <a:gd name="T99" fmla="*/ 0 h 720"/>
                  <a:gd name="T100" fmla="*/ 542 w 720"/>
                  <a:gd name="T101" fmla="*/ 186 h 720"/>
                  <a:gd name="T102" fmla="*/ 543 w 720"/>
                  <a:gd name="T103" fmla="*/ 194 h 720"/>
                  <a:gd name="T104" fmla="*/ 569 w 720"/>
                  <a:gd name="T105" fmla="*/ 238 h 720"/>
                  <a:gd name="T106" fmla="*/ 603 w 720"/>
                  <a:gd name="T107" fmla="*/ 215 h 720"/>
                  <a:gd name="T108" fmla="*/ 642 w 720"/>
                  <a:gd name="T109" fmla="*/ 199 h 720"/>
                  <a:gd name="T110" fmla="*/ 643 w 720"/>
                  <a:gd name="T111" fmla="*/ 199 h 720"/>
                  <a:gd name="T112" fmla="*/ 720 w 720"/>
                  <a:gd name="T113" fmla="*/ 275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20" h="720">
                    <a:moveTo>
                      <a:pt x="720" y="275"/>
                    </a:moveTo>
                    <a:cubicBezTo>
                      <a:pt x="720" y="318"/>
                      <a:pt x="686" y="352"/>
                      <a:pt x="643" y="352"/>
                    </a:cubicBezTo>
                    <a:cubicBezTo>
                      <a:pt x="643" y="352"/>
                      <a:pt x="643" y="352"/>
                      <a:pt x="643" y="352"/>
                    </a:cubicBezTo>
                    <a:cubicBezTo>
                      <a:pt x="639" y="352"/>
                      <a:pt x="621" y="351"/>
                      <a:pt x="603" y="336"/>
                    </a:cubicBezTo>
                    <a:cubicBezTo>
                      <a:pt x="592" y="327"/>
                      <a:pt x="580" y="313"/>
                      <a:pt x="569" y="313"/>
                    </a:cubicBezTo>
                    <a:cubicBezTo>
                      <a:pt x="559" y="313"/>
                      <a:pt x="550" y="323"/>
                      <a:pt x="543" y="356"/>
                    </a:cubicBezTo>
                    <a:cubicBezTo>
                      <a:pt x="542" y="359"/>
                      <a:pt x="542" y="362"/>
                      <a:pt x="542" y="365"/>
                    </a:cubicBezTo>
                    <a:cubicBezTo>
                      <a:pt x="542" y="542"/>
                      <a:pt x="542" y="542"/>
                      <a:pt x="542" y="542"/>
                    </a:cubicBezTo>
                    <a:cubicBezTo>
                      <a:pt x="542" y="542"/>
                      <a:pt x="542" y="542"/>
                      <a:pt x="542" y="542"/>
                    </a:cubicBezTo>
                    <a:cubicBezTo>
                      <a:pt x="356" y="542"/>
                      <a:pt x="356" y="542"/>
                      <a:pt x="356" y="542"/>
                    </a:cubicBezTo>
                    <a:cubicBezTo>
                      <a:pt x="352" y="542"/>
                      <a:pt x="349" y="543"/>
                      <a:pt x="345" y="543"/>
                    </a:cubicBezTo>
                    <a:cubicBezTo>
                      <a:pt x="315" y="550"/>
                      <a:pt x="300" y="559"/>
                      <a:pt x="296" y="572"/>
                    </a:cubicBezTo>
                    <a:cubicBezTo>
                      <a:pt x="292" y="586"/>
                      <a:pt x="304" y="599"/>
                      <a:pt x="314" y="610"/>
                    </a:cubicBezTo>
                    <a:cubicBezTo>
                      <a:pt x="316" y="613"/>
                      <a:pt x="318" y="615"/>
                      <a:pt x="320" y="617"/>
                    </a:cubicBezTo>
                    <a:cubicBezTo>
                      <a:pt x="335" y="634"/>
                      <a:pt x="335" y="651"/>
                      <a:pt x="335" y="652"/>
                    </a:cubicBezTo>
                    <a:cubicBezTo>
                      <a:pt x="335" y="690"/>
                      <a:pt x="304" y="720"/>
                      <a:pt x="266" y="720"/>
                    </a:cubicBezTo>
                    <a:cubicBezTo>
                      <a:pt x="229" y="720"/>
                      <a:pt x="198" y="690"/>
                      <a:pt x="198" y="652"/>
                    </a:cubicBezTo>
                    <a:cubicBezTo>
                      <a:pt x="198" y="652"/>
                      <a:pt x="198" y="652"/>
                      <a:pt x="198" y="652"/>
                    </a:cubicBezTo>
                    <a:cubicBezTo>
                      <a:pt x="198" y="651"/>
                      <a:pt x="197" y="634"/>
                      <a:pt x="212" y="617"/>
                    </a:cubicBezTo>
                    <a:cubicBezTo>
                      <a:pt x="214" y="615"/>
                      <a:pt x="216" y="613"/>
                      <a:pt x="219" y="610"/>
                    </a:cubicBezTo>
                    <a:cubicBezTo>
                      <a:pt x="229" y="599"/>
                      <a:pt x="241" y="586"/>
                      <a:pt x="237" y="572"/>
                    </a:cubicBezTo>
                    <a:cubicBezTo>
                      <a:pt x="233" y="559"/>
                      <a:pt x="217" y="550"/>
                      <a:pt x="187" y="543"/>
                    </a:cubicBezTo>
                    <a:cubicBezTo>
                      <a:pt x="184" y="543"/>
                      <a:pt x="180" y="542"/>
                      <a:pt x="177" y="542"/>
                    </a:cubicBezTo>
                    <a:cubicBezTo>
                      <a:pt x="0" y="542"/>
                      <a:pt x="0" y="542"/>
                      <a:pt x="0" y="542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363"/>
                      <a:pt x="0" y="360"/>
                      <a:pt x="1" y="358"/>
                    </a:cubicBezTo>
                    <a:cubicBezTo>
                      <a:pt x="8" y="324"/>
                      <a:pt x="17" y="321"/>
                      <a:pt x="19" y="321"/>
                    </a:cubicBezTo>
                    <a:cubicBezTo>
                      <a:pt x="24" y="321"/>
                      <a:pt x="33" y="329"/>
                      <a:pt x="40" y="335"/>
                    </a:cubicBezTo>
                    <a:cubicBezTo>
                      <a:pt x="42" y="338"/>
                      <a:pt x="45" y="340"/>
                      <a:pt x="47" y="342"/>
                    </a:cubicBezTo>
                    <a:cubicBezTo>
                      <a:pt x="67" y="359"/>
                      <a:pt x="87" y="360"/>
                      <a:pt x="92" y="360"/>
                    </a:cubicBezTo>
                    <a:cubicBezTo>
                      <a:pt x="93" y="360"/>
                      <a:pt x="93" y="360"/>
                      <a:pt x="93" y="360"/>
                    </a:cubicBezTo>
                    <a:cubicBezTo>
                      <a:pt x="140" y="360"/>
                      <a:pt x="178" y="322"/>
                      <a:pt x="178" y="275"/>
                    </a:cubicBezTo>
                    <a:cubicBezTo>
                      <a:pt x="178" y="229"/>
                      <a:pt x="140" y="190"/>
                      <a:pt x="93" y="190"/>
                    </a:cubicBezTo>
                    <a:cubicBezTo>
                      <a:pt x="92" y="190"/>
                      <a:pt x="92" y="190"/>
                      <a:pt x="92" y="190"/>
                    </a:cubicBezTo>
                    <a:cubicBezTo>
                      <a:pt x="87" y="190"/>
                      <a:pt x="67" y="192"/>
                      <a:pt x="47" y="209"/>
                    </a:cubicBezTo>
                    <a:cubicBezTo>
                      <a:pt x="45" y="211"/>
                      <a:pt x="42" y="213"/>
                      <a:pt x="40" y="215"/>
                    </a:cubicBezTo>
                    <a:cubicBezTo>
                      <a:pt x="33" y="222"/>
                      <a:pt x="24" y="230"/>
                      <a:pt x="19" y="230"/>
                    </a:cubicBezTo>
                    <a:cubicBezTo>
                      <a:pt x="17" y="230"/>
                      <a:pt x="8" y="227"/>
                      <a:pt x="1" y="193"/>
                    </a:cubicBezTo>
                    <a:cubicBezTo>
                      <a:pt x="0" y="190"/>
                      <a:pt x="0" y="188"/>
                      <a:pt x="0" y="18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80" y="0"/>
                      <a:pt x="183" y="1"/>
                      <a:pt x="186" y="1"/>
                    </a:cubicBezTo>
                    <a:cubicBezTo>
                      <a:pt x="257" y="18"/>
                      <a:pt x="223" y="42"/>
                      <a:pt x="206" y="61"/>
                    </a:cubicBezTo>
                    <a:cubicBezTo>
                      <a:pt x="189" y="82"/>
                      <a:pt x="190" y="102"/>
                      <a:pt x="190" y="102"/>
                    </a:cubicBezTo>
                    <a:cubicBezTo>
                      <a:pt x="190" y="144"/>
                      <a:pt x="224" y="179"/>
                      <a:pt x="266" y="179"/>
                    </a:cubicBezTo>
                    <a:cubicBezTo>
                      <a:pt x="309" y="179"/>
                      <a:pt x="343" y="144"/>
                      <a:pt x="343" y="102"/>
                    </a:cubicBezTo>
                    <a:cubicBezTo>
                      <a:pt x="343" y="102"/>
                      <a:pt x="344" y="82"/>
                      <a:pt x="327" y="61"/>
                    </a:cubicBezTo>
                    <a:cubicBezTo>
                      <a:pt x="310" y="42"/>
                      <a:pt x="276" y="18"/>
                      <a:pt x="347" y="1"/>
                    </a:cubicBezTo>
                    <a:cubicBezTo>
                      <a:pt x="350" y="1"/>
                      <a:pt x="353" y="0"/>
                      <a:pt x="356" y="0"/>
                    </a:cubicBezTo>
                    <a:cubicBezTo>
                      <a:pt x="542" y="0"/>
                      <a:pt x="542" y="0"/>
                      <a:pt x="542" y="0"/>
                    </a:cubicBezTo>
                    <a:cubicBezTo>
                      <a:pt x="542" y="186"/>
                      <a:pt x="542" y="186"/>
                      <a:pt x="542" y="186"/>
                    </a:cubicBezTo>
                    <a:cubicBezTo>
                      <a:pt x="542" y="189"/>
                      <a:pt x="542" y="192"/>
                      <a:pt x="543" y="194"/>
                    </a:cubicBezTo>
                    <a:cubicBezTo>
                      <a:pt x="550" y="228"/>
                      <a:pt x="559" y="238"/>
                      <a:pt x="569" y="238"/>
                    </a:cubicBezTo>
                    <a:cubicBezTo>
                      <a:pt x="580" y="238"/>
                      <a:pt x="592" y="224"/>
                      <a:pt x="603" y="215"/>
                    </a:cubicBezTo>
                    <a:cubicBezTo>
                      <a:pt x="620" y="200"/>
                      <a:pt x="638" y="199"/>
                      <a:pt x="642" y="199"/>
                    </a:cubicBezTo>
                    <a:cubicBezTo>
                      <a:pt x="643" y="199"/>
                      <a:pt x="643" y="199"/>
                      <a:pt x="643" y="199"/>
                    </a:cubicBezTo>
                    <a:cubicBezTo>
                      <a:pt x="686" y="199"/>
                      <a:pt x="720" y="233"/>
                      <a:pt x="720" y="2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 rot="18900000">
                <a:off x="7917530" y="2824392"/>
                <a:ext cx="1750101" cy="1746988"/>
              </a:xfrm>
              <a:custGeom>
                <a:avLst/>
                <a:gdLst>
                  <a:gd name="T0" fmla="*/ 720 w 721"/>
                  <a:gd name="T1" fmla="*/ 356 h 720"/>
                  <a:gd name="T2" fmla="*/ 721 w 721"/>
                  <a:gd name="T3" fmla="*/ 542 h 720"/>
                  <a:gd name="T4" fmla="*/ 535 w 721"/>
                  <a:gd name="T5" fmla="*/ 542 h 720"/>
                  <a:gd name="T6" fmla="*/ 526 w 721"/>
                  <a:gd name="T7" fmla="*/ 543 h 720"/>
                  <a:gd name="T8" fmla="*/ 506 w 721"/>
                  <a:gd name="T9" fmla="*/ 603 h 720"/>
                  <a:gd name="T10" fmla="*/ 522 w 721"/>
                  <a:gd name="T11" fmla="*/ 643 h 720"/>
                  <a:gd name="T12" fmla="*/ 445 w 721"/>
                  <a:gd name="T13" fmla="*/ 720 h 720"/>
                  <a:gd name="T14" fmla="*/ 369 w 721"/>
                  <a:gd name="T15" fmla="*/ 643 h 720"/>
                  <a:gd name="T16" fmla="*/ 385 w 721"/>
                  <a:gd name="T17" fmla="*/ 603 h 720"/>
                  <a:gd name="T18" fmla="*/ 365 w 721"/>
                  <a:gd name="T19" fmla="*/ 543 h 720"/>
                  <a:gd name="T20" fmla="*/ 356 w 721"/>
                  <a:gd name="T21" fmla="*/ 542 h 720"/>
                  <a:gd name="T22" fmla="*/ 179 w 721"/>
                  <a:gd name="T23" fmla="*/ 542 h 720"/>
                  <a:gd name="T24" fmla="*/ 179 w 721"/>
                  <a:gd name="T25" fmla="*/ 356 h 720"/>
                  <a:gd name="T26" fmla="*/ 177 w 721"/>
                  <a:gd name="T27" fmla="*/ 346 h 720"/>
                  <a:gd name="T28" fmla="*/ 143 w 721"/>
                  <a:gd name="T29" fmla="*/ 296 h 720"/>
                  <a:gd name="T30" fmla="*/ 110 w 721"/>
                  <a:gd name="T31" fmla="*/ 314 h 720"/>
                  <a:gd name="T32" fmla="*/ 104 w 721"/>
                  <a:gd name="T33" fmla="*/ 321 h 720"/>
                  <a:gd name="T34" fmla="*/ 69 w 721"/>
                  <a:gd name="T35" fmla="*/ 335 h 720"/>
                  <a:gd name="T36" fmla="*/ 68 w 721"/>
                  <a:gd name="T37" fmla="*/ 335 h 720"/>
                  <a:gd name="T38" fmla="*/ 0 w 721"/>
                  <a:gd name="T39" fmla="*/ 267 h 720"/>
                  <a:gd name="T40" fmla="*/ 68 w 721"/>
                  <a:gd name="T41" fmla="*/ 198 h 720"/>
                  <a:gd name="T42" fmla="*/ 69 w 721"/>
                  <a:gd name="T43" fmla="*/ 198 h 720"/>
                  <a:gd name="T44" fmla="*/ 82 w 721"/>
                  <a:gd name="T45" fmla="*/ 200 h 720"/>
                  <a:gd name="T46" fmla="*/ 104 w 721"/>
                  <a:gd name="T47" fmla="*/ 213 h 720"/>
                  <a:gd name="T48" fmla="*/ 110 w 721"/>
                  <a:gd name="T49" fmla="*/ 219 h 720"/>
                  <a:gd name="T50" fmla="*/ 143 w 721"/>
                  <a:gd name="T51" fmla="*/ 238 h 720"/>
                  <a:gd name="T52" fmla="*/ 177 w 721"/>
                  <a:gd name="T53" fmla="*/ 188 h 720"/>
                  <a:gd name="T54" fmla="*/ 179 w 721"/>
                  <a:gd name="T55" fmla="*/ 177 h 720"/>
                  <a:gd name="T56" fmla="*/ 179 w 721"/>
                  <a:gd name="T57" fmla="*/ 0 h 720"/>
                  <a:gd name="T58" fmla="*/ 179 w 721"/>
                  <a:gd name="T59" fmla="*/ 0 h 720"/>
                  <a:gd name="T60" fmla="*/ 179 w 721"/>
                  <a:gd name="T61" fmla="*/ 0 h 720"/>
                  <a:gd name="T62" fmla="*/ 356 w 721"/>
                  <a:gd name="T63" fmla="*/ 0 h 720"/>
                  <a:gd name="T64" fmla="*/ 363 w 721"/>
                  <a:gd name="T65" fmla="*/ 1 h 720"/>
                  <a:gd name="T66" fmla="*/ 400 w 721"/>
                  <a:gd name="T67" fmla="*/ 18 h 720"/>
                  <a:gd name="T68" fmla="*/ 386 w 721"/>
                  <a:gd name="T69" fmla="*/ 40 h 720"/>
                  <a:gd name="T70" fmla="*/ 379 w 721"/>
                  <a:gd name="T71" fmla="*/ 47 h 720"/>
                  <a:gd name="T72" fmla="*/ 360 w 721"/>
                  <a:gd name="T73" fmla="*/ 93 h 720"/>
                  <a:gd name="T74" fmla="*/ 445 w 721"/>
                  <a:gd name="T75" fmla="*/ 178 h 720"/>
                  <a:gd name="T76" fmla="*/ 530 w 721"/>
                  <a:gd name="T77" fmla="*/ 93 h 720"/>
                  <a:gd name="T78" fmla="*/ 512 w 721"/>
                  <a:gd name="T79" fmla="*/ 47 h 720"/>
                  <a:gd name="T80" fmla="*/ 505 w 721"/>
                  <a:gd name="T81" fmla="*/ 40 h 720"/>
                  <a:gd name="T82" fmla="*/ 491 w 721"/>
                  <a:gd name="T83" fmla="*/ 18 h 720"/>
                  <a:gd name="T84" fmla="*/ 528 w 721"/>
                  <a:gd name="T85" fmla="*/ 1 h 720"/>
                  <a:gd name="T86" fmla="*/ 535 w 721"/>
                  <a:gd name="T87" fmla="*/ 0 h 720"/>
                  <a:gd name="T88" fmla="*/ 721 w 721"/>
                  <a:gd name="T89" fmla="*/ 0 h 720"/>
                  <a:gd name="T90" fmla="*/ 720 w 721"/>
                  <a:gd name="T91" fmla="*/ 177 h 720"/>
                  <a:gd name="T92" fmla="*/ 719 w 721"/>
                  <a:gd name="T93" fmla="*/ 186 h 720"/>
                  <a:gd name="T94" fmla="*/ 693 w 721"/>
                  <a:gd name="T95" fmla="*/ 229 h 720"/>
                  <a:gd name="T96" fmla="*/ 659 w 721"/>
                  <a:gd name="T97" fmla="*/ 206 h 720"/>
                  <a:gd name="T98" fmla="*/ 620 w 721"/>
                  <a:gd name="T99" fmla="*/ 190 h 720"/>
                  <a:gd name="T100" fmla="*/ 619 w 721"/>
                  <a:gd name="T101" fmla="*/ 190 h 720"/>
                  <a:gd name="T102" fmla="*/ 542 w 721"/>
                  <a:gd name="T103" fmla="*/ 267 h 720"/>
                  <a:gd name="T104" fmla="*/ 619 w 721"/>
                  <a:gd name="T105" fmla="*/ 343 h 720"/>
                  <a:gd name="T106" fmla="*/ 620 w 721"/>
                  <a:gd name="T107" fmla="*/ 343 h 720"/>
                  <a:gd name="T108" fmla="*/ 659 w 721"/>
                  <a:gd name="T109" fmla="*/ 327 h 720"/>
                  <a:gd name="T110" fmla="*/ 693 w 721"/>
                  <a:gd name="T111" fmla="*/ 304 h 720"/>
                  <a:gd name="T112" fmla="*/ 719 w 721"/>
                  <a:gd name="T113" fmla="*/ 348 h 720"/>
                  <a:gd name="T114" fmla="*/ 720 w 721"/>
                  <a:gd name="T115" fmla="*/ 356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1" h="720">
                    <a:moveTo>
                      <a:pt x="720" y="356"/>
                    </a:moveTo>
                    <a:cubicBezTo>
                      <a:pt x="721" y="542"/>
                      <a:pt x="721" y="542"/>
                      <a:pt x="721" y="542"/>
                    </a:cubicBezTo>
                    <a:cubicBezTo>
                      <a:pt x="535" y="542"/>
                      <a:pt x="535" y="542"/>
                      <a:pt x="535" y="542"/>
                    </a:cubicBezTo>
                    <a:cubicBezTo>
                      <a:pt x="532" y="542"/>
                      <a:pt x="529" y="542"/>
                      <a:pt x="526" y="543"/>
                    </a:cubicBezTo>
                    <a:cubicBezTo>
                      <a:pt x="455" y="559"/>
                      <a:pt x="489" y="583"/>
                      <a:pt x="506" y="603"/>
                    </a:cubicBezTo>
                    <a:cubicBezTo>
                      <a:pt x="523" y="623"/>
                      <a:pt x="522" y="643"/>
                      <a:pt x="522" y="643"/>
                    </a:cubicBezTo>
                    <a:cubicBezTo>
                      <a:pt x="522" y="686"/>
                      <a:pt x="488" y="720"/>
                      <a:pt x="445" y="720"/>
                    </a:cubicBezTo>
                    <a:cubicBezTo>
                      <a:pt x="403" y="720"/>
                      <a:pt x="369" y="686"/>
                      <a:pt x="369" y="643"/>
                    </a:cubicBezTo>
                    <a:cubicBezTo>
                      <a:pt x="369" y="643"/>
                      <a:pt x="368" y="623"/>
                      <a:pt x="385" y="603"/>
                    </a:cubicBezTo>
                    <a:cubicBezTo>
                      <a:pt x="402" y="583"/>
                      <a:pt x="436" y="559"/>
                      <a:pt x="365" y="543"/>
                    </a:cubicBezTo>
                    <a:cubicBezTo>
                      <a:pt x="362" y="542"/>
                      <a:pt x="359" y="542"/>
                      <a:pt x="356" y="542"/>
                    </a:cubicBezTo>
                    <a:cubicBezTo>
                      <a:pt x="179" y="542"/>
                      <a:pt x="179" y="542"/>
                      <a:pt x="179" y="542"/>
                    </a:cubicBezTo>
                    <a:cubicBezTo>
                      <a:pt x="179" y="356"/>
                      <a:pt x="179" y="356"/>
                      <a:pt x="179" y="356"/>
                    </a:cubicBezTo>
                    <a:cubicBezTo>
                      <a:pt x="179" y="353"/>
                      <a:pt x="178" y="349"/>
                      <a:pt x="177" y="346"/>
                    </a:cubicBezTo>
                    <a:cubicBezTo>
                      <a:pt x="172" y="322"/>
                      <a:pt x="163" y="296"/>
                      <a:pt x="143" y="296"/>
                    </a:cubicBezTo>
                    <a:cubicBezTo>
                      <a:pt x="131" y="296"/>
                      <a:pt x="120" y="305"/>
                      <a:pt x="110" y="314"/>
                    </a:cubicBezTo>
                    <a:cubicBezTo>
                      <a:pt x="108" y="317"/>
                      <a:pt x="106" y="319"/>
                      <a:pt x="104" y="321"/>
                    </a:cubicBezTo>
                    <a:cubicBezTo>
                      <a:pt x="88" y="334"/>
                      <a:pt x="72" y="335"/>
                      <a:pt x="69" y="335"/>
                    </a:cubicBezTo>
                    <a:cubicBezTo>
                      <a:pt x="68" y="335"/>
                      <a:pt x="68" y="335"/>
                      <a:pt x="68" y="335"/>
                    </a:cubicBezTo>
                    <a:cubicBezTo>
                      <a:pt x="31" y="335"/>
                      <a:pt x="0" y="304"/>
                      <a:pt x="0" y="267"/>
                    </a:cubicBezTo>
                    <a:cubicBezTo>
                      <a:pt x="0" y="229"/>
                      <a:pt x="31" y="198"/>
                      <a:pt x="68" y="198"/>
                    </a:cubicBezTo>
                    <a:cubicBezTo>
                      <a:pt x="69" y="198"/>
                      <a:pt x="69" y="198"/>
                      <a:pt x="69" y="198"/>
                    </a:cubicBezTo>
                    <a:cubicBezTo>
                      <a:pt x="71" y="198"/>
                      <a:pt x="75" y="199"/>
                      <a:pt x="82" y="200"/>
                    </a:cubicBezTo>
                    <a:cubicBezTo>
                      <a:pt x="88" y="202"/>
                      <a:pt x="96" y="206"/>
                      <a:pt x="104" y="213"/>
                    </a:cubicBezTo>
                    <a:cubicBezTo>
                      <a:pt x="106" y="215"/>
                      <a:pt x="108" y="217"/>
                      <a:pt x="110" y="219"/>
                    </a:cubicBezTo>
                    <a:cubicBezTo>
                      <a:pt x="120" y="228"/>
                      <a:pt x="131" y="238"/>
                      <a:pt x="143" y="238"/>
                    </a:cubicBezTo>
                    <a:cubicBezTo>
                      <a:pt x="163" y="238"/>
                      <a:pt x="172" y="211"/>
                      <a:pt x="177" y="188"/>
                    </a:cubicBezTo>
                    <a:cubicBezTo>
                      <a:pt x="178" y="184"/>
                      <a:pt x="179" y="181"/>
                      <a:pt x="179" y="177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356" y="0"/>
                      <a:pt x="356" y="0"/>
                      <a:pt x="356" y="0"/>
                    </a:cubicBezTo>
                    <a:cubicBezTo>
                      <a:pt x="358" y="0"/>
                      <a:pt x="360" y="0"/>
                      <a:pt x="363" y="1"/>
                    </a:cubicBezTo>
                    <a:cubicBezTo>
                      <a:pt x="394" y="8"/>
                      <a:pt x="399" y="16"/>
                      <a:pt x="400" y="18"/>
                    </a:cubicBezTo>
                    <a:cubicBezTo>
                      <a:pt x="401" y="23"/>
                      <a:pt x="392" y="33"/>
                      <a:pt x="386" y="40"/>
                    </a:cubicBezTo>
                    <a:cubicBezTo>
                      <a:pt x="383" y="42"/>
                      <a:pt x="381" y="45"/>
                      <a:pt x="379" y="47"/>
                    </a:cubicBezTo>
                    <a:cubicBezTo>
                      <a:pt x="360" y="69"/>
                      <a:pt x="360" y="90"/>
                      <a:pt x="360" y="93"/>
                    </a:cubicBezTo>
                    <a:cubicBezTo>
                      <a:pt x="360" y="140"/>
                      <a:pt x="399" y="178"/>
                      <a:pt x="445" y="178"/>
                    </a:cubicBezTo>
                    <a:cubicBezTo>
                      <a:pt x="492" y="178"/>
                      <a:pt x="530" y="140"/>
                      <a:pt x="530" y="93"/>
                    </a:cubicBezTo>
                    <a:cubicBezTo>
                      <a:pt x="530" y="90"/>
                      <a:pt x="531" y="68"/>
                      <a:pt x="512" y="47"/>
                    </a:cubicBezTo>
                    <a:cubicBezTo>
                      <a:pt x="510" y="45"/>
                      <a:pt x="508" y="42"/>
                      <a:pt x="505" y="40"/>
                    </a:cubicBezTo>
                    <a:cubicBezTo>
                      <a:pt x="499" y="33"/>
                      <a:pt x="490" y="23"/>
                      <a:pt x="491" y="18"/>
                    </a:cubicBezTo>
                    <a:cubicBezTo>
                      <a:pt x="492" y="16"/>
                      <a:pt x="497" y="8"/>
                      <a:pt x="528" y="1"/>
                    </a:cubicBezTo>
                    <a:cubicBezTo>
                      <a:pt x="530" y="0"/>
                      <a:pt x="533" y="0"/>
                      <a:pt x="535" y="0"/>
                    </a:cubicBezTo>
                    <a:cubicBezTo>
                      <a:pt x="721" y="0"/>
                      <a:pt x="721" y="0"/>
                      <a:pt x="721" y="0"/>
                    </a:cubicBezTo>
                    <a:cubicBezTo>
                      <a:pt x="720" y="177"/>
                      <a:pt x="720" y="177"/>
                      <a:pt x="720" y="177"/>
                    </a:cubicBezTo>
                    <a:cubicBezTo>
                      <a:pt x="720" y="180"/>
                      <a:pt x="720" y="183"/>
                      <a:pt x="719" y="186"/>
                    </a:cubicBezTo>
                    <a:cubicBezTo>
                      <a:pt x="712" y="219"/>
                      <a:pt x="703" y="229"/>
                      <a:pt x="693" y="229"/>
                    </a:cubicBezTo>
                    <a:cubicBezTo>
                      <a:pt x="682" y="229"/>
                      <a:pt x="670" y="215"/>
                      <a:pt x="659" y="206"/>
                    </a:cubicBezTo>
                    <a:cubicBezTo>
                      <a:pt x="642" y="191"/>
                      <a:pt x="624" y="190"/>
                      <a:pt x="620" y="190"/>
                    </a:cubicBezTo>
                    <a:cubicBezTo>
                      <a:pt x="619" y="190"/>
                      <a:pt x="619" y="190"/>
                      <a:pt x="619" y="190"/>
                    </a:cubicBezTo>
                    <a:cubicBezTo>
                      <a:pt x="576" y="190"/>
                      <a:pt x="542" y="224"/>
                      <a:pt x="542" y="267"/>
                    </a:cubicBezTo>
                    <a:cubicBezTo>
                      <a:pt x="542" y="309"/>
                      <a:pt x="576" y="343"/>
                      <a:pt x="619" y="343"/>
                    </a:cubicBezTo>
                    <a:cubicBezTo>
                      <a:pt x="619" y="343"/>
                      <a:pt x="619" y="343"/>
                      <a:pt x="620" y="343"/>
                    </a:cubicBezTo>
                    <a:cubicBezTo>
                      <a:pt x="623" y="343"/>
                      <a:pt x="641" y="342"/>
                      <a:pt x="659" y="327"/>
                    </a:cubicBezTo>
                    <a:cubicBezTo>
                      <a:pt x="670" y="318"/>
                      <a:pt x="682" y="304"/>
                      <a:pt x="693" y="304"/>
                    </a:cubicBezTo>
                    <a:cubicBezTo>
                      <a:pt x="703" y="304"/>
                      <a:pt x="712" y="314"/>
                      <a:pt x="719" y="348"/>
                    </a:cubicBezTo>
                    <a:cubicBezTo>
                      <a:pt x="720" y="350"/>
                      <a:pt x="720" y="353"/>
                      <a:pt x="720" y="3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5"/>
              <p:cNvSpPr/>
              <p:nvPr/>
            </p:nvSpPr>
            <p:spPr bwMode="auto">
              <a:xfrm rot="18900000">
                <a:off x="6655154" y="3478379"/>
                <a:ext cx="1746988" cy="1746988"/>
              </a:xfrm>
              <a:custGeom>
                <a:avLst/>
                <a:gdLst>
                  <a:gd name="T0" fmla="*/ 720 w 720"/>
                  <a:gd name="T1" fmla="*/ 534 h 720"/>
                  <a:gd name="T2" fmla="*/ 720 w 720"/>
                  <a:gd name="T3" fmla="*/ 720 h 720"/>
                  <a:gd name="T4" fmla="*/ 720 w 720"/>
                  <a:gd name="T5" fmla="*/ 720 h 720"/>
                  <a:gd name="T6" fmla="*/ 543 w 720"/>
                  <a:gd name="T7" fmla="*/ 720 h 720"/>
                  <a:gd name="T8" fmla="*/ 534 w 720"/>
                  <a:gd name="T9" fmla="*/ 719 h 720"/>
                  <a:gd name="T10" fmla="*/ 513 w 720"/>
                  <a:gd name="T11" fmla="*/ 659 h 720"/>
                  <a:gd name="T12" fmla="*/ 530 w 720"/>
                  <a:gd name="T13" fmla="*/ 618 h 720"/>
                  <a:gd name="T14" fmla="*/ 453 w 720"/>
                  <a:gd name="T15" fmla="*/ 541 h 720"/>
                  <a:gd name="T16" fmla="*/ 376 w 720"/>
                  <a:gd name="T17" fmla="*/ 618 h 720"/>
                  <a:gd name="T18" fmla="*/ 393 w 720"/>
                  <a:gd name="T19" fmla="*/ 659 h 720"/>
                  <a:gd name="T20" fmla="*/ 372 w 720"/>
                  <a:gd name="T21" fmla="*/ 719 h 720"/>
                  <a:gd name="T22" fmla="*/ 363 w 720"/>
                  <a:gd name="T23" fmla="*/ 720 h 720"/>
                  <a:gd name="T24" fmla="*/ 178 w 720"/>
                  <a:gd name="T25" fmla="*/ 720 h 720"/>
                  <a:gd name="T26" fmla="*/ 178 w 720"/>
                  <a:gd name="T27" fmla="*/ 534 h 720"/>
                  <a:gd name="T28" fmla="*/ 177 w 720"/>
                  <a:gd name="T29" fmla="*/ 526 h 720"/>
                  <a:gd name="T30" fmla="*/ 150 w 720"/>
                  <a:gd name="T31" fmla="*/ 482 h 720"/>
                  <a:gd name="T32" fmla="*/ 117 w 720"/>
                  <a:gd name="T33" fmla="*/ 505 h 720"/>
                  <a:gd name="T34" fmla="*/ 77 w 720"/>
                  <a:gd name="T35" fmla="*/ 521 h 720"/>
                  <a:gd name="T36" fmla="*/ 76 w 720"/>
                  <a:gd name="T37" fmla="*/ 521 h 720"/>
                  <a:gd name="T38" fmla="*/ 0 w 720"/>
                  <a:gd name="T39" fmla="*/ 445 h 720"/>
                  <a:gd name="T40" fmla="*/ 76 w 720"/>
                  <a:gd name="T41" fmla="*/ 368 h 720"/>
                  <a:gd name="T42" fmla="*/ 77 w 720"/>
                  <a:gd name="T43" fmla="*/ 368 h 720"/>
                  <a:gd name="T44" fmla="*/ 117 w 720"/>
                  <a:gd name="T45" fmla="*/ 384 h 720"/>
                  <a:gd name="T46" fmla="*/ 150 w 720"/>
                  <a:gd name="T47" fmla="*/ 407 h 720"/>
                  <a:gd name="T48" fmla="*/ 177 w 720"/>
                  <a:gd name="T49" fmla="*/ 364 h 720"/>
                  <a:gd name="T50" fmla="*/ 178 w 720"/>
                  <a:gd name="T51" fmla="*/ 355 h 720"/>
                  <a:gd name="T52" fmla="*/ 178 w 720"/>
                  <a:gd name="T53" fmla="*/ 178 h 720"/>
                  <a:gd name="T54" fmla="*/ 363 w 720"/>
                  <a:gd name="T55" fmla="*/ 178 h 720"/>
                  <a:gd name="T56" fmla="*/ 374 w 720"/>
                  <a:gd name="T57" fmla="*/ 177 h 720"/>
                  <a:gd name="T58" fmla="*/ 423 w 720"/>
                  <a:gd name="T59" fmla="*/ 148 h 720"/>
                  <a:gd name="T60" fmla="*/ 405 w 720"/>
                  <a:gd name="T61" fmla="*/ 110 h 720"/>
                  <a:gd name="T62" fmla="*/ 399 w 720"/>
                  <a:gd name="T63" fmla="*/ 103 h 720"/>
                  <a:gd name="T64" fmla="*/ 385 w 720"/>
                  <a:gd name="T65" fmla="*/ 68 h 720"/>
                  <a:gd name="T66" fmla="*/ 453 w 720"/>
                  <a:gd name="T67" fmla="*/ 0 h 720"/>
                  <a:gd name="T68" fmla="*/ 521 w 720"/>
                  <a:gd name="T69" fmla="*/ 68 h 720"/>
                  <a:gd name="T70" fmla="*/ 521 w 720"/>
                  <a:gd name="T71" fmla="*/ 68 h 720"/>
                  <a:gd name="T72" fmla="*/ 507 w 720"/>
                  <a:gd name="T73" fmla="*/ 103 h 720"/>
                  <a:gd name="T74" fmla="*/ 501 w 720"/>
                  <a:gd name="T75" fmla="*/ 110 h 720"/>
                  <a:gd name="T76" fmla="*/ 483 w 720"/>
                  <a:gd name="T77" fmla="*/ 148 h 720"/>
                  <a:gd name="T78" fmla="*/ 532 w 720"/>
                  <a:gd name="T79" fmla="*/ 177 h 720"/>
                  <a:gd name="T80" fmla="*/ 543 w 720"/>
                  <a:gd name="T81" fmla="*/ 178 h 720"/>
                  <a:gd name="T82" fmla="*/ 720 w 720"/>
                  <a:gd name="T83" fmla="*/ 178 h 720"/>
                  <a:gd name="T84" fmla="*/ 720 w 720"/>
                  <a:gd name="T85" fmla="*/ 355 h 720"/>
                  <a:gd name="T86" fmla="*/ 719 w 720"/>
                  <a:gd name="T87" fmla="*/ 362 h 720"/>
                  <a:gd name="T88" fmla="*/ 701 w 720"/>
                  <a:gd name="T89" fmla="*/ 399 h 720"/>
                  <a:gd name="T90" fmla="*/ 680 w 720"/>
                  <a:gd name="T91" fmla="*/ 385 h 720"/>
                  <a:gd name="T92" fmla="*/ 672 w 720"/>
                  <a:gd name="T93" fmla="*/ 378 h 720"/>
                  <a:gd name="T94" fmla="*/ 627 w 720"/>
                  <a:gd name="T95" fmla="*/ 360 h 720"/>
                  <a:gd name="T96" fmla="*/ 626 w 720"/>
                  <a:gd name="T97" fmla="*/ 360 h 720"/>
                  <a:gd name="T98" fmla="*/ 541 w 720"/>
                  <a:gd name="T99" fmla="*/ 445 h 720"/>
                  <a:gd name="T100" fmla="*/ 626 w 720"/>
                  <a:gd name="T101" fmla="*/ 530 h 720"/>
                  <a:gd name="T102" fmla="*/ 627 w 720"/>
                  <a:gd name="T103" fmla="*/ 530 h 720"/>
                  <a:gd name="T104" fmla="*/ 673 w 720"/>
                  <a:gd name="T105" fmla="*/ 511 h 720"/>
                  <a:gd name="T106" fmla="*/ 680 w 720"/>
                  <a:gd name="T107" fmla="*/ 505 h 720"/>
                  <a:gd name="T108" fmla="*/ 701 w 720"/>
                  <a:gd name="T109" fmla="*/ 490 h 720"/>
                  <a:gd name="T110" fmla="*/ 719 w 720"/>
                  <a:gd name="T111" fmla="*/ 527 h 720"/>
                  <a:gd name="T112" fmla="*/ 720 w 720"/>
                  <a:gd name="T113" fmla="*/ 534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20" h="720">
                    <a:moveTo>
                      <a:pt x="720" y="534"/>
                    </a:moveTo>
                    <a:cubicBezTo>
                      <a:pt x="720" y="720"/>
                      <a:pt x="720" y="720"/>
                      <a:pt x="720" y="720"/>
                    </a:cubicBezTo>
                    <a:cubicBezTo>
                      <a:pt x="720" y="720"/>
                      <a:pt x="720" y="720"/>
                      <a:pt x="720" y="720"/>
                    </a:cubicBezTo>
                    <a:cubicBezTo>
                      <a:pt x="543" y="720"/>
                      <a:pt x="543" y="720"/>
                      <a:pt x="543" y="720"/>
                    </a:cubicBezTo>
                    <a:cubicBezTo>
                      <a:pt x="540" y="720"/>
                      <a:pt x="537" y="719"/>
                      <a:pt x="534" y="719"/>
                    </a:cubicBezTo>
                    <a:cubicBezTo>
                      <a:pt x="463" y="702"/>
                      <a:pt x="496" y="678"/>
                      <a:pt x="513" y="659"/>
                    </a:cubicBezTo>
                    <a:cubicBezTo>
                      <a:pt x="531" y="639"/>
                      <a:pt x="530" y="618"/>
                      <a:pt x="530" y="618"/>
                    </a:cubicBezTo>
                    <a:cubicBezTo>
                      <a:pt x="530" y="576"/>
                      <a:pt x="495" y="541"/>
                      <a:pt x="453" y="541"/>
                    </a:cubicBezTo>
                    <a:cubicBezTo>
                      <a:pt x="411" y="541"/>
                      <a:pt x="376" y="576"/>
                      <a:pt x="376" y="618"/>
                    </a:cubicBezTo>
                    <a:cubicBezTo>
                      <a:pt x="376" y="618"/>
                      <a:pt x="375" y="639"/>
                      <a:pt x="393" y="659"/>
                    </a:cubicBezTo>
                    <a:cubicBezTo>
                      <a:pt x="410" y="678"/>
                      <a:pt x="444" y="702"/>
                      <a:pt x="372" y="719"/>
                    </a:cubicBezTo>
                    <a:cubicBezTo>
                      <a:pt x="369" y="719"/>
                      <a:pt x="366" y="720"/>
                      <a:pt x="363" y="720"/>
                    </a:cubicBezTo>
                    <a:cubicBezTo>
                      <a:pt x="178" y="720"/>
                      <a:pt x="178" y="720"/>
                      <a:pt x="178" y="720"/>
                    </a:cubicBezTo>
                    <a:cubicBezTo>
                      <a:pt x="178" y="534"/>
                      <a:pt x="178" y="534"/>
                      <a:pt x="178" y="534"/>
                    </a:cubicBezTo>
                    <a:cubicBezTo>
                      <a:pt x="178" y="531"/>
                      <a:pt x="178" y="528"/>
                      <a:pt x="177" y="526"/>
                    </a:cubicBezTo>
                    <a:cubicBezTo>
                      <a:pt x="169" y="492"/>
                      <a:pt x="160" y="482"/>
                      <a:pt x="150" y="482"/>
                    </a:cubicBezTo>
                    <a:cubicBezTo>
                      <a:pt x="139" y="482"/>
                      <a:pt x="127" y="496"/>
                      <a:pt x="117" y="505"/>
                    </a:cubicBezTo>
                    <a:cubicBezTo>
                      <a:pt x="99" y="520"/>
                      <a:pt x="81" y="521"/>
                      <a:pt x="77" y="521"/>
                    </a:cubicBezTo>
                    <a:cubicBezTo>
                      <a:pt x="77" y="521"/>
                      <a:pt x="76" y="521"/>
                      <a:pt x="76" y="521"/>
                    </a:cubicBezTo>
                    <a:cubicBezTo>
                      <a:pt x="34" y="521"/>
                      <a:pt x="0" y="487"/>
                      <a:pt x="0" y="445"/>
                    </a:cubicBezTo>
                    <a:cubicBezTo>
                      <a:pt x="0" y="402"/>
                      <a:pt x="34" y="368"/>
                      <a:pt x="76" y="368"/>
                    </a:cubicBezTo>
                    <a:cubicBezTo>
                      <a:pt x="76" y="368"/>
                      <a:pt x="76" y="368"/>
                      <a:pt x="77" y="368"/>
                    </a:cubicBezTo>
                    <a:cubicBezTo>
                      <a:pt x="81" y="368"/>
                      <a:pt x="99" y="369"/>
                      <a:pt x="117" y="384"/>
                    </a:cubicBezTo>
                    <a:cubicBezTo>
                      <a:pt x="127" y="393"/>
                      <a:pt x="139" y="407"/>
                      <a:pt x="150" y="407"/>
                    </a:cubicBezTo>
                    <a:cubicBezTo>
                      <a:pt x="160" y="407"/>
                      <a:pt x="169" y="397"/>
                      <a:pt x="177" y="364"/>
                    </a:cubicBezTo>
                    <a:cubicBezTo>
                      <a:pt x="178" y="361"/>
                      <a:pt x="178" y="358"/>
                      <a:pt x="178" y="355"/>
                    </a:cubicBezTo>
                    <a:cubicBezTo>
                      <a:pt x="178" y="178"/>
                      <a:pt x="178" y="178"/>
                      <a:pt x="178" y="178"/>
                    </a:cubicBezTo>
                    <a:cubicBezTo>
                      <a:pt x="363" y="178"/>
                      <a:pt x="363" y="178"/>
                      <a:pt x="363" y="178"/>
                    </a:cubicBezTo>
                    <a:cubicBezTo>
                      <a:pt x="367" y="178"/>
                      <a:pt x="371" y="177"/>
                      <a:pt x="374" y="177"/>
                    </a:cubicBezTo>
                    <a:cubicBezTo>
                      <a:pt x="404" y="170"/>
                      <a:pt x="419" y="161"/>
                      <a:pt x="423" y="148"/>
                    </a:cubicBezTo>
                    <a:cubicBezTo>
                      <a:pt x="428" y="134"/>
                      <a:pt x="416" y="121"/>
                      <a:pt x="405" y="110"/>
                    </a:cubicBezTo>
                    <a:cubicBezTo>
                      <a:pt x="403" y="107"/>
                      <a:pt x="401" y="105"/>
                      <a:pt x="399" y="103"/>
                    </a:cubicBezTo>
                    <a:cubicBezTo>
                      <a:pt x="384" y="86"/>
                      <a:pt x="385" y="69"/>
                      <a:pt x="385" y="68"/>
                    </a:cubicBezTo>
                    <a:cubicBezTo>
                      <a:pt x="385" y="30"/>
                      <a:pt x="415" y="0"/>
                      <a:pt x="453" y="0"/>
                    </a:cubicBezTo>
                    <a:cubicBezTo>
                      <a:pt x="491" y="0"/>
                      <a:pt x="521" y="30"/>
                      <a:pt x="521" y="68"/>
                    </a:cubicBezTo>
                    <a:cubicBezTo>
                      <a:pt x="521" y="68"/>
                      <a:pt x="521" y="68"/>
                      <a:pt x="521" y="68"/>
                    </a:cubicBezTo>
                    <a:cubicBezTo>
                      <a:pt x="521" y="69"/>
                      <a:pt x="522" y="86"/>
                      <a:pt x="507" y="103"/>
                    </a:cubicBezTo>
                    <a:cubicBezTo>
                      <a:pt x="505" y="105"/>
                      <a:pt x="503" y="107"/>
                      <a:pt x="501" y="110"/>
                    </a:cubicBezTo>
                    <a:cubicBezTo>
                      <a:pt x="490" y="121"/>
                      <a:pt x="479" y="134"/>
                      <a:pt x="483" y="148"/>
                    </a:cubicBezTo>
                    <a:cubicBezTo>
                      <a:pt x="487" y="161"/>
                      <a:pt x="502" y="170"/>
                      <a:pt x="532" y="177"/>
                    </a:cubicBezTo>
                    <a:cubicBezTo>
                      <a:pt x="536" y="177"/>
                      <a:pt x="539" y="178"/>
                      <a:pt x="543" y="178"/>
                    </a:cubicBezTo>
                    <a:cubicBezTo>
                      <a:pt x="720" y="178"/>
                      <a:pt x="720" y="178"/>
                      <a:pt x="720" y="178"/>
                    </a:cubicBezTo>
                    <a:cubicBezTo>
                      <a:pt x="720" y="355"/>
                      <a:pt x="720" y="355"/>
                      <a:pt x="720" y="355"/>
                    </a:cubicBezTo>
                    <a:cubicBezTo>
                      <a:pt x="720" y="357"/>
                      <a:pt x="720" y="360"/>
                      <a:pt x="719" y="362"/>
                    </a:cubicBezTo>
                    <a:cubicBezTo>
                      <a:pt x="711" y="396"/>
                      <a:pt x="703" y="399"/>
                      <a:pt x="701" y="399"/>
                    </a:cubicBezTo>
                    <a:cubicBezTo>
                      <a:pt x="695" y="399"/>
                      <a:pt x="687" y="391"/>
                      <a:pt x="680" y="385"/>
                    </a:cubicBezTo>
                    <a:cubicBezTo>
                      <a:pt x="677" y="382"/>
                      <a:pt x="675" y="380"/>
                      <a:pt x="672" y="378"/>
                    </a:cubicBezTo>
                    <a:cubicBezTo>
                      <a:pt x="653" y="361"/>
                      <a:pt x="633" y="360"/>
                      <a:pt x="627" y="360"/>
                    </a:cubicBezTo>
                    <a:cubicBezTo>
                      <a:pt x="626" y="360"/>
                      <a:pt x="626" y="360"/>
                      <a:pt x="626" y="360"/>
                    </a:cubicBezTo>
                    <a:cubicBezTo>
                      <a:pt x="580" y="360"/>
                      <a:pt x="541" y="398"/>
                      <a:pt x="541" y="445"/>
                    </a:cubicBezTo>
                    <a:cubicBezTo>
                      <a:pt x="541" y="491"/>
                      <a:pt x="580" y="530"/>
                      <a:pt x="626" y="530"/>
                    </a:cubicBezTo>
                    <a:cubicBezTo>
                      <a:pt x="627" y="530"/>
                      <a:pt x="627" y="530"/>
                      <a:pt x="627" y="530"/>
                    </a:cubicBezTo>
                    <a:cubicBezTo>
                      <a:pt x="633" y="530"/>
                      <a:pt x="653" y="528"/>
                      <a:pt x="673" y="511"/>
                    </a:cubicBezTo>
                    <a:cubicBezTo>
                      <a:pt x="675" y="509"/>
                      <a:pt x="677" y="507"/>
                      <a:pt x="680" y="505"/>
                    </a:cubicBezTo>
                    <a:cubicBezTo>
                      <a:pt x="687" y="498"/>
                      <a:pt x="695" y="490"/>
                      <a:pt x="701" y="490"/>
                    </a:cubicBezTo>
                    <a:cubicBezTo>
                      <a:pt x="703" y="490"/>
                      <a:pt x="711" y="493"/>
                      <a:pt x="719" y="527"/>
                    </a:cubicBezTo>
                    <a:cubicBezTo>
                      <a:pt x="720" y="530"/>
                      <a:pt x="720" y="532"/>
                      <a:pt x="720" y="5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9" name="Freeform 8"/>
            <p:cNvSpPr/>
            <p:nvPr/>
          </p:nvSpPr>
          <p:spPr bwMode="auto">
            <a:xfrm rot="18900000">
              <a:off x="6002269" y="2213344"/>
              <a:ext cx="1746988" cy="1746988"/>
            </a:xfrm>
            <a:custGeom>
              <a:avLst/>
              <a:gdLst>
                <a:gd name="T0" fmla="*/ 720 w 720"/>
                <a:gd name="T1" fmla="*/ 453 h 720"/>
                <a:gd name="T2" fmla="*/ 652 w 720"/>
                <a:gd name="T3" fmla="*/ 522 h 720"/>
                <a:gd name="T4" fmla="*/ 652 w 720"/>
                <a:gd name="T5" fmla="*/ 522 h 720"/>
                <a:gd name="T6" fmla="*/ 639 w 720"/>
                <a:gd name="T7" fmla="*/ 520 h 720"/>
                <a:gd name="T8" fmla="*/ 617 w 720"/>
                <a:gd name="T9" fmla="*/ 507 h 720"/>
                <a:gd name="T10" fmla="*/ 610 w 720"/>
                <a:gd name="T11" fmla="*/ 501 h 720"/>
                <a:gd name="T12" fmla="*/ 578 w 720"/>
                <a:gd name="T13" fmla="*/ 482 h 720"/>
                <a:gd name="T14" fmla="*/ 543 w 720"/>
                <a:gd name="T15" fmla="*/ 532 h 720"/>
                <a:gd name="T16" fmla="*/ 542 w 720"/>
                <a:gd name="T17" fmla="*/ 543 h 720"/>
                <a:gd name="T18" fmla="*/ 542 w 720"/>
                <a:gd name="T19" fmla="*/ 720 h 720"/>
                <a:gd name="T20" fmla="*/ 542 w 720"/>
                <a:gd name="T21" fmla="*/ 720 h 720"/>
                <a:gd name="T22" fmla="*/ 542 w 720"/>
                <a:gd name="T23" fmla="*/ 720 h 720"/>
                <a:gd name="T24" fmla="*/ 365 w 720"/>
                <a:gd name="T25" fmla="*/ 720 h 720"/>
                <a:gd name="T26" fmla="*/ 358 w 720"/>
                <a:gd name="T27" fmla="*/ 719 h 720"/>
                <a:gd name="T28" fmla="*/ 321 w 720"/>
                <a:gd name="T29" fmla="*/ 702 h 720"/>
                <a:gd name="T30" fmla="*/ 335 w 720"/>
                <a:gd name="T31" fmla="*/ 680 h 720"/>
                <a:gd name="T32" fmla="*/ 342 w 720"/>
                <a:gd name="T33" fmla="*/ 673 h 720"/>
                <a:gd name="T34" fmla="*/ 360 w 720"/>
                <a:gd name="T35" fmla="*/ 627 h 720"/>
                <a:gd name="T36" fmla="*/ 275 w 720"/>
                <a:gd name="T37" fmla="*/ 542 h 720"/>
                <a:gd name="T38" fmla="*/ 190 w 720"/>
                <a:gd name="T39" fmla="*/ 627 h 720"/>
                <a:gd name="T40" fmla="*/ 208 w 720"/>
                <a:gd name="T41" fmla="*/ 673 h 720"/>
                <a:gd name="T42" fmla="*/ 215 w 720"/>
                <a:gd name="T43" fmla="*/ 680 h 720"/>
                <a:gd name="T44" fmla="*/ 229 w 720"/>
                <a:gd name="T45" fmla="*/ 702 h 720"/>
                <a:gd name="T46" fmla="*/ 192 w 720"/>
                <a:gd name="T47" fmla="*/ 719 h 720"/>
                <a:gd name="T48" fmla="*/ 185 w 720"/>
                <a:gd name="T49" fmla="*/ 720 h 720"/>
                <a:gd name="T50" fmla="*/ 0 w 720"/>
                <a:gd name="T51" fmla="*/ 720 h 720"/>
                <a:gd name="T52" fmla="*/ 0 w 720"/>
                <a:gd name="T53" fmla="*/ 543 h 720"/>
                <a:gd name="T54" fmla="*/ 1 w 720"/>
                <a:gd name="T55" fmla="*/ 534 h 720"/>
                <a:gd name="T56" fmla="*/ 28 w 720"/>
                <a:gd name="T57" fmla="*/ 491 h 720"/>
                <a:gd name="T58" fmla="*/ 61 w 720"/>
                <a:gd name="T59" fmla="*/ 514 h 720"/>
                <a:gd name="T60" fmla="*/ 101 w 720"/>
                <a:gd name="T61" fmla="*/ 530 h 720"/>
                <a:gd name="T62" fmla="*/ 102 w 720"/>
                <a:gd name="T63" fmla="*/ 530 h 720"/>
                <a:gd name="T64" fmla="*/ 178 w 720"/>
                <a:gd name="T65" fmla="*/ 453 h 720"/>
                <a:gd name="T66" fmla="*/ 102 w 720"/>
                <a:gd name="T67" fmla="*/ 377 h 720"/>
                <a:gd name="T68" fmla="*/ 101 w 720"/>
                <a:gd name="T69" fmla="*/ 377 h 720"/>
                <a:gd name="T70" fmla="*/ 61 w 720"/>
                <a:gd name="T71" fmla="*/ 393 h 720"/>
                <a:gd name="T72" fmla="*/ 28 w 720"/>
                <a:gd name="T73" fmla="*/ 416 h 720"/>
                <a:gd name="T74" fmla="*/ 1 w 720"/>
                <a:gd name="T75" fmla="*/ 373 h 720"/>
                <a:gd name="T76" fmla="*/ 0 w 720"/>
                <a:gd name="T77" fmla="*/ 364 h 720"/>
                <a:gd name="T78" fmla="*/ 0 w 720"/>
                <a:gd name="T79" fmla="*/ 178 h 720"/>
                <a:gd name="T80" fmla="*/ 185 w 720"/>
                <a:gd name="T81" fmla="*/ 178 h 720"/>
                <a:gd name="T82" fmla="*/ 194 w 720"/>
                <a:gd name="T83" fmla="*/ 177 h 720"/>
                <a:gd name="T84" fmla="*/ 215 w 720"/>
                <a:gd name="T85" fmla="*/ 117 h 720"/>
                <a:gd name="T86" fmla="*/ 198 w 720"/>
                <a:gd name="T87" fmla="*/ 77 h 720"/>
                <a:gd name="T88" fmla="*/ 275 w 720"/>
                <a:gd name="T89" fmla="*/ 0 h 720"/>
                <a:gd name="T90" fmla="*/ 352 w 720"/>
                <a:gd name="T91" fmla="*/ 77 h 720"/>
                <a:gd name="T92" fmla="*/ 335 w 720"/>
                <a:gd name="T93" fmla="*/ 117 h 720"/>
                <a:gd name="T94" fmla="*/ 356 w 720"/>
                <a:gd name="T95" fmla="*/ 177 h 720"/>
                <a:gd name="T96" fmla="*/ 365 w 720"/>
                <a:gd name="T97" fmla="*/ 178 h 720"/>
                <a:gd name="T98" fmla="*/ 542 w 720"/>
                <a:gd name="T99" fmla="*/ 178 h 720"/>
                <a:gd name="T100" fmla="*/ 542 w 720"/>
                <a:gd name="T101" fmla="*/ 364 h 720"/>
                <a:gd name="T102" fmla="*/ 543 w 720"/>
                <a:gd name="T103" fmla="*/ 374 h 720"/>
                <a:gd name="T104" fmla="*/ 578 w 720"/>
                <a:gd name="T105" fmla="*/ 424 h 720"/>
                <a:gd name="T106" fmla="*/ 610 w 720"/>
                <a:gd name="T107" fmla="*/ 406 h 720"/>
                <a:gd name="T108" fmla="*/ 617 w 720"/>
                <a:gd name="T109" fmla="*/ 399 h 720"/>
                <a:gd name="T110" fmla="*/ 651 w 720"/>
                <a:gd name="T111" fmla="*/ 385 h 720"/>
                <a:gd name="T112" fmla="*/ 652 w 720"/>
                <a:gd name="T113" fmla="*/ 385 h 720"/>
                <a:gd name="T114" fmla="*/ 720 w 720"/>
                <a:gd name="T115" fmla="*/ 453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720">
                  <a:moveTo>
                    <a:pt x="720" y="453"/>
                  </a:moveTo>
                  <a:cubicBezTo>
                    <a:pt x="720" y="491"/>
                    <a:pt x="690" y="522"/>
                    <a:pt x="652" y="522"/>
                  </a:cubicBezTo>
                  <a:cubicBezTo>
                    <a:pt x="652" y="522"/>
                    <a:pt x="652" y="522"/>
                    <a:pt x="652" y="522"/>
                  </a:cubicBezTo>
                  <a:cubicBezTo>
                    <a:pt x="650" y="522"/>
                    <a:pt x="645" y="522"/>
                    <a:pt x="639" y="520"/>
                  </a:cubicBezTo>
                  <a:cubicBezTo>
                    <a:pt x="633" y="518"/>
                    <a:pt x="625" y="514"/>
                    <a:pt x="617" y="507"/>
                  </a:cubicBezTo>
                  <a:cubicBezTo>
                    <a:pt x="615" y="505"/>
                    <a:pt x="612" y="503"/>
                    <a:pt x="610" y="501"/>
                  </a:cubicBezTo>
                  <a:cubicBezTo>
                    <a:pt x="600" y="492"/>
                    <a:pt x="590" y="482"/>
                    <a:pt x="578" y="482"/>
                  </a:cubicBezTo>
                  <a:cubicBezTo>
                    <a:pt x="557" y="482"/>
                    <a:pt x="549" y="509"/>
                    <a:pt x="543" y="532"/>
                  </a:cubicBezTo>
                  <a:cubicBezTo>
                    <a:pt x="542" y="536"/>
                    <a:pt x="542" y="539"/>
                    <a:pt x="542" y="543"/>
                  </a:cubicBezTo>
                  <a:cubicBezTo>
                    <a:pt x="542" y="720"/>
                    <a:pt x="542" y="720"/>
                    <a:pt x="542" y="720"/>
                  </a:cubicBezTo>
                  <a:cubicBezTo>
                    <a:pt x="542" y="720"/>
                    <a:pt x="542" y="720"/>
                    <a:pt x="542" y="720"/>
                  </a:cubicBezTo>
                  <a:cubicBezTo>
                    <a:pt x="542" y="720"/>
                    <a:pt x="542" y="720"/>
                    <a:pt x="542" y="720"/>
                  </a:cubicBezTo>
                  <a:cubicBezTo>
                    <a:pt x="365" y="720"/>
                    <a:pt x="365" y="720"/>
                    <a:pt x="365" y="720"/>
                  </a:cubicBezTo>
                  <a:cubicBezTo>
                    <a:pt x="362" y="720"/>
                    <a:pt x="360" y="720"/>
                    <a:pt x="358" y="719"/>
                  </a:cubicBezTo>
                  <a:cubicBezTo>
                    <a:pt x="326" y="712"/>
                    <a:pt x="322" y="704"/>
                    <a:pt x="321" y="702"/>
                  </a:cubicBezTo>
                  <a:cubicBezTo>
                    <a:pt x="319" y="697"/>
                    <a:pt x="328" y="687"/>
                    <a:pt x="335" y="680"/>
                  </a:cubicBezTo>
                  <a:cubicBezTo>
                    <a:pt x="337" y="678"/>
                    <a:pt x="340" y="675"/>
                    <a:pt x="342" y="673"/>
                  </a:cubicBezTo>
                  <a:cubicBezTo>
                    <a:pt x="360" y="652"/>
                    <a:pt x="360" y="630"/>
                    <a:pt x="360" y="627"/>
                  </a:cubicBezTo>
                  <a:cubicBezTo>
                    <a:pt x="360" y="580"/>
                    <a:pt x="322" y="542"/>
                    <a:pt x="275" y="542"/>
                  </a:cubicBezTo>
                  <a:cubicBezTo>
                    <a:pt x="228" y="542"/>
                    <a:pt x="190" y="580"/>
                    <a:pt x="190" y="627"/>
                  </a:cubicBezTo>
                  <a:cubicBezTo>
                    <a:pt x="190" y="630"/>
                    <a:pt x="190" y="652"/>
                    <a:pt x="208" y="673"/>
                  </a:cubicBezTo>
                  <a:cubicBezTo>
                    <a:pt x="210" y="675"/>
                    <a:pt x="213" y="678"/>
                    <a:pt x="215" y="680"/>
                  </a:cubicBezTo>
                  <a:cubicBezTo>
                    <a:pt x="222" y="687"/>
                    <a:pt x="231" y="697"/>
                    <a:pt x="229" y="702"/>
                  </a:cubicBezTo>
                  <a:cubicBezTo>
                    <a:pt x="229" y="704"/>
                    <a:pt x="224" y="712"/>
                    <a:pt x="192" y="719"/>
                  </a:cubicBezTo>
                  <a:cubicBezTo>
                    <a:pt x="190" y="720"/>
                    <a:pt x="188" y="720"/>
                    <a:pt x="185" y="720"/>
                  </a:cubicBezTo>
                  <a:cubicBezTo>
                    <a:pt x="0" y="720"/>
                    <a:pt x="0" y="720"/>
                    <a:pt x="0" y="720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0" y="540"/>
                    <a:pt x="0" y="537"/>
                    <a:pt x="1" y="534"/>
                  </a:cubicBezTo>
                  <a:cubicBezTo>
                    <a:pt x="9" y="501"/>
                    <a:pt x="18" y="491"/>
                    <a:pt x="28" y="491"/>
                  </a:cubicBezTo>
                  <a:cubicBezTo>
                    <a:pt x="39" y="491"/>
                    <a:pt x="51" y="505"/>
                    <a:pt x="61" y="514"/>
                  </a:cubicBezTo>
                  <a:cubicBezTo>
                    <a:pt x="79" y="529"/>
                    <a:pt x="97" y="530"/>
                    <a:pt x="101" y="530"/>
                  </a:cubicBezTo>
                  <a:cubicBezTo>
                    <a:pt x="101" y="530"/>
                    <a:pt x="102" y="530"/>
                    <a:pt x="102" y="530"/>
                  </a:cubicBezTo>
                  <a:cubicBezTo>
                    <a:pt x="144" y="530"/>
                    <a:pt x="178" y="496"/>
                    <a:pt x="178" y="453"/>
                  </a:cubicBezTo>
                  <a:cubicBezTo>
                    <a:pt x="178" y="411"/>
                    <a:pt x="144" y="377"/>
                    <a:pt x="102" y="377"/>
                  </a:cubicBezTo>
                  <a:cubicBezTo>
                    <a:pt x="102" y="377"/>
                    <a:pt x="101" y="377"/>
                    <a:pt x="101" y="377"/>
                  </a:cubicBezTo>
                  <a:cubicBezTo>
                    <a:pt x="97" y="377"/>
                    <a:pt x="79" y="378"/>
                    <a:pt x="61" y="393"/>
                  </a:cubicBezTo>
                  <a:cubicBezTo>
                    <a:pt x="51" y="402"/>
                    <a:pt x="39" y="416"/>
                    <a:pt x="28" y="416"/>
                  </a:cubicBezTo>
                  <a:cubicBezTo>
                    <a:pt x="18" y="416"/>
                    <a:pt x="9" y="406"/>
                    <a:pt x="1" y="373"/>
                  </a:cubicBezTo>
                  <a:cubicBezTo>
                    <a:pt x="0" y="370"/>
                    <a:pt x="0" y="367"/>
                    <a:pt x="0" y="364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85" y="178"/>
                    <a:pt x="185" y="178"/>
                    <a:pt x="185" y="178"/>
                  </a:cubicBezTo>
                  <a:cubicBezTo>
                    <a:pt x="188" y="178"/>
                    <a:pt x="191" y="178"/>
                    <a:pt x="194" y="177"/>
                  </a:cubicBezTo>
                  <a:cubicBezTo>
                    <a:pt x="266" y="161"/>
                    <a:pt x="232" y="137"/>
                    <a:pt x="215" y="117"/>
                  </a:cubicBezTo>
                  <a:cubicBezTo>
                    <a:pt x="197" y="97"/>
                    <a:pt x="198" y="77"/>
                    <a:pt x="198" y="77"/>
                  </a:cubicBezTo>
                  <a:cubicBezTo>
                    <a:pt x="198" y="34"/>
                    <a:pt x="233" y="0"/>
                    <a:pt x="275" y="0"/>
                  </a:cubicBezTo>
                  <a:cubicBezTo>
                    <a:pt x="317" y="0"/>
                    <a:pt x="352" y="34"/>
                    <a:pt x="352" y="77"/>
                  </a:cubicBezTo>
                  <a:cubicBezTo>
                    <a:pt x="352" y="77"/>
                    <a:pt x="353" y="97"/>
                    <a:pt x="335" y="117"/>
                  </a:cubicBezTo>
                  <a:cubicBezTo>
                    <a:pt x="318" y="137"/>
                    <a:pt x="285" y="161"/>
                    <a:pt x="356" y="177"/>
                  </a:cubicBezTo>
                  <a:cubicBezTo>
                    <a:pt x="359" y="178"/>
                    <a:pt x="362" y="178"/>
                    <a:pt x="365" y="178"/>
                  </a:cubicBezTo>
                  <a:cubicBezTo>
                    <a:pt x="542" y="178"/>
                    <a:pt x="542" y="178"/>
                    <a:pt x="542" y="178"/>
                  </a:cubicBezTo>
                  <a:cubicBezTo>
                    <a:pt x="542" y="364"/>
                    <a:pt x="542" y="364"/>
                    <a:pt x="542" y="364"/>
                  </a:cubicBezTo>
                  <a:cubicBezTo>
                    <a:pt x="542" y="367"/>
                    <a:pt x="542" y="371"/>
                    <a:pt x="543" y="374"/>
                  </a:cubicBezTo>
                  <a:cubicBezTo>
                    <a:pt x="549" y="398"/>
                    <a:pt x="557" y="424"/>
                    <a:pt x="578" y="424"/>
                  </a:cubicBezTo>
                  <a:cubicBezTo>
                    <a:pt x="590" y="424"/>
                    <a:pt x="600" y="415"/>
                    <a:pt x="610" y="406"/>
                  </a:cubicBezTo>
                  <a:cubicBezTo>
                    <a:pt x="612" y="403"/>
                    <a:pt x="615" y="401"/>
                    <a:pt x="617" y="399"/>
                  </a:cubicBezTo>
                  <a:cubicBezTo>
                    <a:pt x="633" y="386"/>
                    <a:pt x="648" y="385"/>
                    <a:pt x="651" y="385"/>
                  </a:cubicBezTo>
                  <a:cubicBezTo>
                    <a:pt x="652" y="385"/>
                    <a:pt x="652" y="385"/>
                    <a:pt x="652" y="385"/>
                  </a:cubicBezTo>
                  <a:cubicBezTo>
                    <a:pt x="690" y="385"/>
                    <a:pt x="720" y="416"/>
                    <a:pt x="720" y="45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750991" y="1917338"/>
            <a:ext cx="28425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solidFill>
                  <a:schemeClr val="bg2"/>
                </a:solidFill>
                <a:latin typeface="+mj-ea"/>
                <a:ea typeface="+mj-ea"/>
              </a:rPr>
              <a:t>HandBook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25655" y="2217314"/>
            <a:ext cx="3567928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detail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：增加每笔开销的界面   </a:t>
            </a:r>
          </a:p>
          <a:p>
            <a:pPr algn="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：显示账簿中所有消费界面</a:t>
            </a:r>
          </a:p>
          <a:p>
            <a:pPr algn="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：统计界面</a:t>
            </a:r>
          </a:p>
          <a:p>
            <a:pPr algn="r">
              <a:lnSpc>
                <a:spcPct val="130000"/>
              </a:lnSpc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sublist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：扇形图每笔消费记录总结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750991" y="4147415"/>
            <a:ext cx="28425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solidFill>
                  <a:schemeClr val="bg2"/>
                </a:solidFill>
                <a:latin typeface="+mj-ea"/>
                <a:ea typeface="+mj-ea"/>
              </a:rPr>
              <a:t>setting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025655" y="4447391"/>
            <a:ext cx="3567928" cy="38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增设消费类别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96452" y="1917338"/>
            <a:ext cx="28425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+mj-ea"/>
                <a:ea typeface="+mj-ea"/>
              </a:rPr>
              <a:t>Common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596452" y="2217314"/>
            <a:ext cx="356792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整体框架，公共部分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596452" y="4116935"/>
            <a:ext cx="28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2"/>
                </a:solidFill>
                <a:latin typeface="+mj-ea"/>
                <a:ea typeface="+mj-ea"/>
              </a:rPr>
              <a:t>Iindex</a:t>
            </a:r>
            <a:endParaRPr lang="en-US" altLang="zh-CN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96452" y="4447391"/>
            <a:ext cx="356792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开始界面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5400000">
            <a:off x="179612" y="341195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3885" y="366332"/>
            <a:ext cx="293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微信小程序开发文件构造</a:t>
            </a:r>
          </a:p>
        </p:txBody>
      </p:sp>
      <p:sp>
        <p:nvSpPr>
          <p:cNvPr id="5" name="矩形 4"/>
          <p:cNvSpPr/>
          <p:nvPr/>
        </p:nvSpPr>
        <p:spPr>
          <a:xfrm>
            <a:off x="217004" y="827997"/>
            <a:ext cx="11757992" cy="55883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4CFBF1-EF85-41A0-B0D5-9A5845C8967E}"/>
              </a:ext>
            </a:extLst>
          </p:cNvPr>
          <p:cNvSpPr txBox="1"/>
          <p:nvPr/>
        </p:nvSpPr>
        <p:spPr>
          <a:xfrm>
            <a:off x="4268418" y="994941"/>
            <a:ext cx="403497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│  app.js              # </a:t>
            </a:r>
            <a:r>
              <a:rPr lang="zh-CN" altLang="en-US" sz="1400" dirty="0">
                <a:solidFill>
                  <a:schemeClr val="bg1"/>
                </a:solidFill>
              </a:rPr>
              <a:t>小程序的逻辑文件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</a:t>
            </a:r>
            <a:r>
              <a:rPr lang="en-US" altLang="zh-CN" sz="1400" dirty="0" err="1">
                <a:solidFill>
                  <a:schemeClr val="bg1"/>
                </a:solidFill>
              </a:rPr>
              <a:t>app.json</a:t>
            </a:r>
            <a:r>
              <a:rPr lang="en-US" altLang="zh-CN" sz="1400" dirty="0">
                <a:solidFill>
                  <a:schemeClr val="bg1"/>
                </a:solidFill>
              </a:rPr>
              <a:t>          # </a:t>
            </a:r>
            <a:r>
              <a:rPr lang="zh-CN" altLang="en-US" sz="1400" dirty="0">
                <a:solidFill>
                  <a:schemeClr val="bg1"/>
                </a:solidFill>
              </a:rPr>
              <a:t>小程序的配置文件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</a:t>
            </a:r>
            <a:r>
              <a:rPr lang="en-US" altLang="zh-CN" sz="1400" dirty="0" err="1">
                <a:solidFill>
                  <a:schemeClr val="bg1"/>
                </a:solidFill>
              </a:rPr>
              <a:t>app.wxss</a:t>
            </a:r>
            <a:r>
              <a:rPr lang="en-US" altLang="zh-CN" sz="1400" dirty="0">
                <a:solidFill>
                  <a:schemeClr val="bg1"/>
                </a:solidFill>
              </a:rPr>
              <a:t>      # </a:t>
            </a:r>
            <a:r>
              <a:rPr lang="zh-CN" altLang="en-US" sz="1400" dirty="0">
                <a:solidFill>
                  <a:schemeClr val="bg1"/>
                </a:solidFill>
              </a:rPr>
              <a:t>全局公共样式文件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</a:t>
            </a:r>
            <a:r>
              <a:rPr lang="en-US" altLang="zh-CN" sz="1400" dirty="0" err="1">
                <a:solidFill>
                  <a:schemeClr val="bg1"/>
                </a:solidFill>
              </a:rPr>
              <a:t>project.config.json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</a:t>
            </a:r>
            <a:r>
              <a:rPr lang="en-US" altLang="zh-CN" sz="1400" dirty="0" err="1">
                <a:solidFill>
                  <a:schemeClr val="bg1"/>
                </a:solidFill>
              </a:rPr>
              <a:t>sitemap.json</a:t>
            </a:r>
            <a:r>
              <a:rPr lang="en-US" altLang="zh-CN" sz="1400" dirty="0">
                <a:solidFill>
                  <a:schemeClr val="bg1"/>
                </a:solidFill>
              </a:rPr>
              <a:t>    #</a:t>
            </a:r>
            <a:r>
              <a:rPr lang="zh-CN" altLang="en-US" sz="1400" dirty="0">
                <a:solidFill>
                  <a:schemeClr val="bg1"/>
                </a:solidFill>
              </a:rPr>
              <a:t>是否允许微信索引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├─pages          # </a:t>
            </a:r>
            <a:r>
              <a:rPr lang="zh-CN" altLang="en-US" sz="1400" dirty="0">
                <a:solidFill>
                  <a:schemeClr val="bg1"/>
                </a:solidFill>
              </a:rPr>
              <a:t>存放小程序的各个页面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├─common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│  </a:t>
            </a:r>
            <a:r>
              <a:rPr lang="en-US" altLang="zh-CN" sz="1400" dirty="0" err="1">
                <a:solidFill>
                  <a:schemeClr val="bg1"/>
                </a:solidFill>
              </a:rPr>
              <a:t>foot.wxml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├─icon      #</a:t>
            </a:r>
            <a:r>
              <a:rPr lang="zh-CN" altLang="en-US" sz="1400" dirty="0">
                <a:solidFill>
                  <a:schemeClr val="bg1"/>
                </a:solidFill>
              </a:rPr>
              <a:t>图标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└─lib     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        </a:t>
            </a:r>
            <a:r>
              <a:rPr lang="en-US" altLang="zh-CN" sz="1400" dirty="0" err="1">
                <a:solidFill>
                  <a:schemeClr val="bg1"/>
                </a:solidFill>
              </a:rPr>
              <a:t>our_icon.wxss</a:t>
            </a:r>
            <a:r>
              <a:rPr lang="en-US" altLang="zh-CN" sz="1400" dirty="0">
                <a:solidFill>
                  <a:schemeClr val="bg1"/>
                </a:solidFill>
              </a:rPr>
              <a:t>   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#</a:t>
            </a:r>
            <a:r>
              <a:rPr lang="zh-CN" altLang="en-US" sz="1400" dirty="0">
                <a:solidFill>
                  <a:schemeClr val="bg1"/>
                </a:solidFill>
              </a:rPr>
              <a:t>自定义图标库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        </a:t>
            </a:r>
            <a:r>
              <a:rPr lang="en-US" altLang="zh-CN" sz="1400" dirty="0" err="1">
                <a:solidFill>
                  <a:schemeClr val="bg1"/>
                </a:solidFill>
              </a:rPr>
              <a:t>weui.wxss</a:t>
            </a:r>
            <a:r>
              <a:rPr lang="en-US" altLang="zh-CN" sz="1400" dirty="0">
                <a:solidFill>
                  <a:schemeClr val="bg1"/>
                </a:solidFill>
              </a:rPr>
              <a:t>     #</a:t>
            </a:r>
            <a:r>
              <a:rPr lang="zh-CN" altLang="en-US" sz="1400" dirty="0">
                <a:solidFill>
                  <a:schemeClr val="bg1"/>
                </a:solidFill>
              </a:rPr>
              <a:t>基本样式</a:t>
            </a:r>
            <a:r>
              <a:rPr lang="en-US" altLang="zh-CN" sz="1400" dirty="0">
                <a:solidFill>
                  <a:schemeClr val="bg1"/>
                </a:solidFill>
              </a:rPr>
              <a:t>    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│  ├─handbook            #</a:t>
            </a:r>
            <a:r>
              <a:rPr lang="zh-CN" altLang="en-US" sz="1400" dirty="0">
                <a:solidFill>
                  <a:schemeClr val="bg1"/>
                </a:solidFill>
              </a:rPr>
              <a:t>主要部分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├─detail           #</a:t>
            </a:r>
            <a:r>
              <a:rPr lang="zh-CN" altLang="en-US" sz="1400" dirty="0">
                <a:solidFill>
                  <a:schemeClr val="bg1"/>
                </a:solidFill>
              </a:rPr>
              <a:t>添加支出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├─index           #</a:t>
            </a:r>
            <a:r>
              <a:rPr lang="zh-CN" altLang="en-US" sz="1400" dirty="0">
                <a:solidFill>
                  <a:schemeClr val="bg1"/>
                </a:solidFill>
              </a:rPr>
              <a:t>账目界面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├─statistics        #</a:t>
            </a:r>
            <a:r>
              <a:rPr lang="zh-CN" altLang="en-US" sz="1400" dirty="0">
                <a:solidFill>
                  <a:schemeClr val="bg1"/>
                </a:solidFill>
              </a:rPr>
              <a:t>统计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└─</a:t>
            </a:r>
            <a:r>
              <a:rPr lang="en-US" altLang="zh-CN" sz="1400" dirty="0" err="1">
                <a:solidFill>
                  <a:schemeClr val="bg1"/>
                </a:solidFill>
              </a:rPr>
              <a:t>sublist</a:t>
            </a:r>
            <a:r>
              <a:rPr lang="en-US" altLang="zh-CN" sz="1400" dirty="0">
                <a:solidFill>
                  <a:schemeClr val="bg1"/>
                </a:solidFill>
              </a:rPr>
              <a:t>          #</a:t>
            </a:r>
            <a:r>
              <a:rPr lang="zh-CN" altLang="en-US" sz="1400" dirty="0">
                <a:solidFill>
                  <a:schemeClr val="bg1"/>
                </a:solidFill>
              </a:rPr>
              <a:t>类别统计跳转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├─index               #</a:t>
            </a:r>
            <a:r>
              <a:rPr lang="zh-CN" altLang="en-US" sz="1400" dirty="0">
                <a:solidFill>
                  <a:schemeClr val="bg1"/>
                </a:solidFill>
              </a:rPr>
              <a:t>首页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    index.js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    </a:t>
            </a:r>
            <a:r>
              <a:rPr lang="en-US" altLang="zh-CN" sz="1400" dirty="0" err="1">
                <a:solidFill>
                  <a:schemeClr val="bg1"/>
                </a:solidFill>
              </a:rPr>
              <a:t>index.json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    </a:t>
            </a:r>
            <a:r>
              <a:rPr lang="en-US" altLang="zh-CN" sz="1400" dirty="0" err="1">
                <a:solidFill>
                  <a:schemeClr val="bg1"/>
                </a:solidFill>
              </a:rPr>
              <a:t>index.wxml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│  │      </a:t>
            </a:r>
            <a:r>
              <a:rPr lang="en-US" altLang="zh-CN" sz="1400" dirty="0" err="1">
                <a:solidFill>
                  <a:schemeClr val="bg1"/>
                </a:solidFill>
              </a:rPr>
              <a:t>index.wxss</a:t>
            </a:r>
            <a:r>
              <a:rPr lang="en-US" altLang="zh-CN" sz="1400" dirty="0">
                <a:solidFill>
                  <a:schemeClr val="bg1"/>
                </a:solidFill>
              </a:rPr>
              <a:t>    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│  └─settings             #</a:t>
            </a:r>
            <a:r>
              <a:rPr lang="zh-CN" altLang="en-US" sz="1400" dirty="0">
                <a:solidFill>
                  <a:schemeClr val="bg1"/>
                </a:solidFill>
              </a:rPr>
              <a:t>设置界面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└─utils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    util.js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3885" y="482388"/>
            <a:ext cx="325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主界面</a:t>
            </a:r>
            <a:endParaRPr lang="zh-CN" altLang="en-US" sz="2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1" y="989394"/>
            <a:ext cx="8146257" cy="54308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3885" y="482388"/>
            <a:ext cx="325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增加记录页面</a:t>
            </a:r>
            <a:endParaRPr lang="zh-CN" altLang="en-US" sz="2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3" y="944053"/>
            <a:ext cx="8377237" cy="5584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3885" y="482388"/>
            <a:ext cx="325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具体记录添加页面</a:t>
            </a:r>
            <a:endParaRPr lang="zh-CN" altLang="en-US" sz="2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87" y="1093787"/>
            <a:ext cx="8062914" cy="53752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3885" y="482388"/>
            <a:ext cx="325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统计页面</a:t>
            </a:r>
            <a:endParaRPr lang="zh-CN" altLang="en-US" sz="2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8" y="989394"/>
            <a:ext cx="8172452" cy="54483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35357" y="3394456"/>
            <a:ext cx="632128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开发的成果与结论</a:t>
            </a:r>
          </a:p>
        </p:txBody>
      </p:sp>
      <p:sp>
        <p:nvSpPr>
          <p:cNvPr id="5" name="椭圆 4"/>
          <p:cNvSpPr/>
          <p:nvPr/>
        </p:nvSpPr>
        <p:spPr>
          <a:xfrm>
            <a:off x="5281587" y="1522733"/>
            <a:ext cx="1628826" cy="1628826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81588" y="1742927"/>
            <a:ext cx="16288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3702" y="37741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开发的成果与结论</a:t>
            </a: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hlinkClick r:id="rId2" action="ppaction://hlinksldjump"/>
          </p:cNvPr>
          <p:cNvSpPr/>
          <p:nvPr/>
        </p:nvSpPr>
        <p:spPr>
          <a:xfrm>
            <a:off x="6848061" y="190831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633253" y="1818861"/>
            <a:ext cx="28425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增删改查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33252" y="2118837"/>
            <a:ext cx="3637722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修改，删除原有账册</a:t>
            </a: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查询账簿开销</a:t>
            </a:r>
          </a:p>
        </p:txBody>
      </p:sp>
      <p:sp>
        <p:nvSpPr>
          <p:cNvPr id="21" name="椭圆 20">
            <a:hlinkClick r:id="rId3" action="ppaction://hlinksldjump"/>
          </p:cNvPr>
          <p:cNvSpPr/>
          <p:nvPr/>
        </p:nvSpPr>
        <p:spPr>
          <a:xfrm>
            <a:off x="6848061" y="3319670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633253" y="3230218"/>
            <a:ext cx="28425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开销统计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33252" y="3523844"/>
            <a:ext cx="3637722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将开销分门别类统计</a:t>
            </a: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画出扇形图</a:t>
            </a:r>
          </a:p>
        </p:txBody>
      </p:sp>
      <p:sp>
        <p:nvSpPr>
          <p:cNvPr id="26" name="椭圆 25">
            <a:hlinkClick r:id="rId4" action="ppaction://hlinksldjump"/>
          </p:cNvPr>
          <p:cNvSpPr/>
          <p:nvPr/>
        </p:nvSpPr>
        <p:spPr>
          <a:xfrm>
            <a:off x="6848061" y="4731027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633253" y="4641575"/>
            <a:ext cx="28425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消费轨迹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633252" y="4941551"/>
            <a:ext cx="3637722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链接腾讯地图记录地点</a:t>
            </a: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画出消费轨迹图</a:t>
            </a:r>
          </a:p>
        </p:txBody>
      </p:sp>
      <p:sp>
        <p:nvSpPr>
          <p:cNvPr id="52" name="椭圆 51">
            <a:hlinkClick r:id="rId5" action="ppaction://hlinksldjump"/>
          </p:cNvPr>
          <p:cNvSpPr/>
          <p:nvPr/>
        </p:nvSpPr>
        <p:spPr>
          <a:xfrm>
            <a:off x="5314123" y="190831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hlinkClick r:id="rId6" action="ppaction://hlinksldjump"/>
          </p:cNvPr>
          <p:cNvSpPr/>
          <p:nvPr/>
        </p:nvSpPr>
        <p:spPr>
          <a:xfrm>
            <a:off x="5314123" y="3319670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hlinkClick r:id="rId7" action="ppaction://hlinksldjump"/>
          </p:cNvPr>
          <p:cNvSpPr/>
          <p:nvPr/>
        </p:nvSpPr>
        <p:spPr>
          <a:xfrm>
            <a:off x="5314123" y="4731027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2422746" y="1818861"/>
            <a:ext cx="28425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新建账目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27616" y="2118837"/>
            <a:ext cx="363772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新建一个账簿类别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422746" y="3230218"/>
            <a:ext cx="28425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记录开销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627616" y="3522574"/>
            <a:ext cx="3637722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记录每笔消费的开销</a:t>
            </a:r>
          </a:p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用途，时间地点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422746" y="4641575"/>
            <a:ext cx="28425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新建类别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627616" y="4941551"/>
            <a:ext cx="363772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自主定义花销类别</a:t>
            </a:r>
          </a:p>
        </p:txBody>
      </p:sp>
      <p:pic>
        <p:nvPicPr>
          <p:cNvPr id="61" name="图形 6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929" y="2091836"/>
            <a:ext cx="362360" cy="362360"/>
          </a:xfrm>
          <a:prstGeom prst="rect">
            <a:avLst/>
          </a:prstGeom>
        </p:spPr>
      </p:pic>
      <p:pic>
        <p:nvPicPr>
          <p:cNvPr id="62" name="图形 61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55" y="3533276"/>
            <a:ext cx="343347" cy="343347"/>
          </a:xfrm>
          <a:prstGeom prst="rect">
            <a:avLst/>
          </a:prstGeom>
        </p:spPr>
      </p:pic>
      <p:pic>
        <p:nvPicPr>
          <p:cNvPr id="63" name="图形 6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14" y="4920195"/>
            <a:ext cx="362360" cy="362360"/>
          </a:xfrm>
          <a:prstGeom prst="rect">
            <a:avLst/>
          </a:prstGeom>
        </p:spPr>
      </p:pic>
      <p:pic>
        <p:nvPicPr>
          <p:cNvPr id="65" name="图形 6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68" y="2119192"/>
            <a:ext cx="343347" cy="343347"/>
          </a:xfrm>
          <a:prstGeom prst="rect">
            <a:avLst/>
          </a:prstGeom>
        </p:spPr>
      </p:pic>
      <p:sp>
        <p:nvSpPr>
          <p:cNvPr id="114" name="Freeform 192">
            <a:hlinkClick r:id="rId3" action="ppaction://hlinksldjump"/>
          </p:cNvPr>
          <p:cNvSpPr>
            <a:spLocks noEditPoints="1"/>
          </p:cNvSpPr>
          <p:nvPr/>
        </p:nvSpPr>
        <p:spPr bwMode="auto">
          <a:xfrm>
            <a:off x="6990273" y="3485288"/>
            <a:ext cx="442912" cy="423863"/>
          </a:xfrm>
          <a:custGeom>
            <a:avLst/>
            <a:gdLst>
              <a:gd name="T0" fmla="*/ 0 w 140"/>
              <a:gd name="T1" fmla="*/ 7 h 134"/>
              <a:gd name="T2" fmla="*/ 5 w 140"/>
              <a:gd name="T3" fmla="*/ 7 h 134"/>
              <a:gd name="T4" fmla="*/ 5 w 140"/>
              <a:gd name="T5" fmla="*/ 9 h 134"/>
              <a:gd name="T6" fmla="*/ 0 w 140"/>
              <a:gd name="T7" fmla="*/ 9 h 134"/>
              <a:gd name="T8" fmla="*/ 0 w 140"/>
              <a:gd name="T9" fmla="*/ 7 h 134"/>
              <a:gd name="T10" fmla="*/ 0 w 140"/>
              <a:gd name="T11" fmla="*/ 21 h 134"/>
              <a:gd name="T12" fmla="*/ 5 w 140"/>
              <a:gd name="T13" fmla="*/ 21 h 134"/>
              <a:gd name="T14" fmla="*/ 5 w 140"/>
              <a:gd name="T15" fmla="*/ 19 h 134"/>
              <a:gd name="T16" fmla="*/ 0 w 140"/>
              <a:gd name="T17" fmla="*/ 19 h 134"/>
              <a:gd name="T18" fmla="*/ 0 w 140"/>
              <a:gd name="T19" fmla="*/ 21 h 134"/>
              <a:gd name="T20" fmla="*/ 0 w 140"/>
              <a:gd name="T21" fmla="*/ 34 h 134"/>
              <a:gd name="T22" fmla="*/ 5 w 140"/>
              <a:gd name="T23" fmla="*/ 34 h 134"/>
              <a:gd name="T24" fmla="*/ 5 w 140"/>
              <a:gd name="T25" fmla="*/ 32 h 134"/>
              <a:gd name="T26" fmla="*/ 0 w 140"/>
              <a:gd name="T27" fmla="*/ 32 h 134"/>
              <a:gd name="T28" fmla="*/ 0 w 140"/>
              <a:gd name="T29" fmla="*/ 34 h 134"/>
              <a:gd name="T30" fmla="*/ 0 w 140"/>
              <a:gd name="T31" fmla="*/ 46 h 134"/>
              <a:gd name="T32" fmla="*/ 5 w 140"/>
              <a:gd name="T33" fmla="*/ 46 h 134"/>
              <a:gd name="T34" fmla="*/ 5 w 140"/>
              <a:gd name="T35" fmla="*/ 44 h 134"/>
              <a:gd name="T36" fmla="*/ 0 w 140"/>
              <a:gd name="T37" fmla="*/ 44 h 134"/>
              <a:gd name="T38" fmla="*/ 0 w 140"/>
              <a:gd name="T39" fmla="*/ 46 h 134"/>
              <a:gd name="T40" fmla="*/ 0 w 140"/>
              <a:gd name="T41" fmla="*/ 59 h 134"/>
              <a:gd name="T42" fmla="*/ 5 w 140"/>
              <a:gd name="T43" fmla="*/ 59 h 134"/>
              <a:gd name="T44" fmla="*/ 5 w 140"/>
              <a:gd name="T45" fmla="*/ 57 h 134"/>
              <a:gd name="T46" fmla="*/ 0 w 140"/>
              <a:gd name="T47" fmla="*/ 57 h 134"/>
              <a:gd name="T48" fmla="*/ 0 w 140"/>
              <a:gd name="T49" fmla="*/ 59 h 134"/>
              <a:gd name="T50" fmla="*/ 140 w 140"/>
              <a:gd name="T51" fmla="*/ 99 h 134"/>
              <a:gd name="T52" fmla="*/ 104 w 140"/>
              <a:gd name="T53" fmla="*/ 134 h 134"/>
              <a:gd name="T54" fmla="*/ 69 w 140"/>
              <a:gd name="T55" fmla="*/ 99 h 134"/>
              <a:gd name="T56" fmla="*/ 72 w 140"/>
              <a:gd name="T57" fmla="*/ 85 h 134"/>
              <a:gd name="T58" fmla="*/ 9 w 140"/>
              <a:gd name="T59" fmla="*/ 85 h 134"/>
              <a:gd name="T60" fmla="*/ 9 w 140"/>
              <a:gd name="T61" fmla="*/ 0 h 134"/>
              <a:gd name="T62" fmla="*/ 11 w 140"/>
              <a:gd name="T63" fmla="*/ 0 h 134"/>
              <a:gd name="T64" fmla="*/ 11 w 140"/>
              <a:gd name="T65" fmla="*/ 82 h 134"/>
              <a:gd name="T66" fmla="*/ 23 w 140"/>
              <a:gd name="T67" fmla="*/ 82 h 134"/>
              <a:gd name="T68" fmla="*/ 23 w 140"/>
              <a:gd name="T69" fmla="*/ 8 h 134"/>
              <a:gd name="T70" fmla="*/ 33 w 140"/>
              <a:gd name="T71" fmla="*/ 8 h 134"/>
              <a:gd name="T72" fmla="*/ 33 w 140"/>
              <a:gd name="T73" fmla="*/ 82 h 134"/>
              <a:gd name="T74" fmla="*/ 41 w 140"/>
              <a:gd name="T75" fmla="*/ 82 h 134"/>
              <a:gd name="T76" fmla="*/ 41 w 140"/>
              <a:gd name="T77" fmla="*/ 24 h 134"/>
              <a:gd name="T78" fmla="*/ 51 w 140"/>
              <a:gd name="T79" fmla="*/ 24 h 134"/>
              <a:gd name="T80" fmla="*/ 51 w 140"/>
              <a:gd name="T81" fmla="*/ 82 h 134"/>
              <a:gd name="T82" fmla="*/ 59 w 140"/>
              <a:gd name="T83" fmla="*/ 82 h 134"/>
              <a:gd name="T84" fmla="*/ 59 w 140"/>
              <a:gd name="T85" fmla="*/ 37 h 134"/>
              <a:gd name="T86" fmla="*/ 69 w 140"/>
              <a:gd name="T87" fmla="*/ 37 h 134"/>
              <a:gd name="T88" fmla="*/ 69 w 140"/>
              <a:gd name="T89" fmla="*/ 82 h 134"/>
              <a:gd name="T90" fmla="*/ 74 w 140"/>
              <a:gd name="T91" fmla="*/ 82 h 134"/>
              <a:gd name="T92" fmla="*/ 78 w 140"/>
              <a:gd name="T93" fmla="*/ 76 h 134"/>
              <a:gd name="T94" fmla="*/ 78 w 140"/>
              <a:gd name="T95" fmla="*/ 13 h 134"/>
              <a:gd name="T96" fmla="*/ 87 w 140"/>
              <a:gd name="T97" fmla="*/ 13 h 134"/>
              <a:gd name="T98" fmla="*/ 87 w 140"/>
              <a:gd name="T99" fmla="*/ 68 h 134"/>
              <a:gd name="T100" fmla="*/ 104 w 140"/>
              <a:gd name="T101" fmla="*/ 64 h 134"/>
              <a:gd name="T102" fmla="*/ 140 w 140"/>
              <a:gd name="T103" fmla="*/ 99 h 134"/>
              <a:gd name="T104" fmla="*/ 122 w 140"/>
              <a:gd name="T105" fmla="*/ 77 h 134"/>
              <a:gd name="T106" fmla="*/ 104 w 140"/>
              <a:gd name="T107" fmla="*/ 71 h 134"/>
              <a:gd name="T108" fmla="*/ 76 w 140"/>
              <a:gd name="T109" fmla="*/ 99 h 134"/>
              <a:gd name="T110" fmla="*/ 102 w 140"/>
              <a:gd name="T111" fmla="*/ 127 h 134"/>
              <a:gd name="T112" fmla="*/ 104 w 140"/>
              <a:gd name="T113" fmla="*/ 99 h 134"/>
              <a:gd name="T114" fmla="*/ 122 w 140"/>
              <a:gd name="T115" fmla="*/ 7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0" h="134">
                <a:moveTo>
                  <a:pt x="0" y="7"/>
                </a:moveTo>
                <a:cubicBezTo>
                  <a:pt x="5" y="7"/>
                  <a:pt x="5" y="7"/>
                  <a:pt x="5" y="7"/>
                </a:cubicBezTo>
                <a:cubicBezTo>
                  <a:pt x="5" y="9"/>
                  <a:pt x="5" y="9"/>
                  <a:pt x="5" y="9"/>
                </a:cubicBezTo>
                <a:cubicBezTo>
                  <a:pt x="0" y="9"/>
                  <a:pt x="0" y="9"/>
                  <a:pt x="0" y="9"/>
                </a:cubicBezTo>
                <a:lnTo>
                  <a:pt x="0" y="7"/>
                </a:lnTo>
                <a:close/>
                <a:moveTo>
                  <a:pt x="0" y="21"/>
                </a:moveTo>
                <a:cubicBezTo>
                  <a:pt x="5" y="21"/>
                  <a:pt x="5" y="21"/>
                  <a:pt x="5" y="21"/>
                </a:cubicBezTo>
                <a:cubicBezTo>
                  <a:pt x="5" y="19"/>
                  <a:pt x="5" y="19"/>
                  <a:pt x="5" y="19"/>
                </a:cubicBezTo>
                <a:cubicBezTo>
                  <a:pt x="0" y="19"/>
                  <a:pt x="0" y="19"/>
                  <a:pt x="0" y="19"/>
                </a:cubicBezTo>
                <a:lnTo>
                  <a:pt x="0" y="21"/>
                </a:lnTo>
                <a:close/>
                <a:moveTo>
                  <a:pt x="0" y="34"/>
                </a:moveTo>
                <a:cubicBezTo>
                  <a:pt x="5" y="34"/>
                  <a:pt x="5" y="34"/>
                  <a:pt x="5" y="34"/>
                </a:cubicBezTo>
                <a:cubicBezTo>
                  <a:pt x="5" y="32"/>
                  <a:pt x="5" y="32"/>
                  <a:pt x="5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34"/>
                </a:lnTo>
                <a:close/>
                <a:moveTo>
                  <a:pt x="0" y="46"/>
                </a:moveTo>
                <a:cubicBezTo>
                  <a:pt x="5" y="46"/>
                  <a:pt x="5" y="46"/>
                  <a:pt x="5" y="46"/>
                </a:cubicBezTo>
                <a:cubicBezTo>
                  <a:pt x="5" y="44"/>
                  <a:pt x="5" y="44"/>
                  <a:pt x="5" y="44"/>
                </a:cubicBezTo>
                <a:cubicBezTo>
                  <a:pt x="0" y="44"/>
                  <a:pt x="0" y="44"/>
                  <a:pt x="0" y="44"/>
                </a:cubicBezTo>
                <a:lnTo>
                  <a:pt x="0" y="46"/>
                </a:lnTo>
                <a:close/>
                <a:moveTo>
                  <a:pt x="0" y="59"/>
                </a:moveTo>
                <a:cubicBezTo>
                  <a:pt x="5" y="59"/>
                  <a:pt x="5" y="59"/>
                  <a:pt x="5" y="59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57"/>
                  <a:pt x="0" y="57"/>
                  <a:pt x="0" y="57"/>
                </a:cubicBezTo>
                <a:lnTo>
                  <a:pt x="0" y="59"/>
                </a:lnTo>
                <a:close/>
                <a:moveTo>
                  <a:pt x="140" y="99"/>
                </a:moveTo>
                <a:cubicBezTo>
                  <a:pt x="140" y="118"/>
                  <a:pt x="124" y="134"/>
                  <a:pt x="104" y="134"/>
                </a:cubicBezTo>
                <a:cubicBezTo>
                  <a:pt x="85" y="134"/>
                  <a:pt x="69" y="118"/>
                  <a:pt x="69" y="99"/>
                </a:cubicBezTo>
                <a:cubicBezTo>
                  <a:pt x="69" y="94"/>
                  <a:pt x="70" y="89"/>
                  <a:pt x="72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0"/>
                  <a:pt x="9" y="0"/>
                  <a:pt x="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82"/>
                  <a:pt x="11" y="82"/>
                  <a:pt x="11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"/>
                  <a:pt x="23" y="8"/>
                  <a:pt x="23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82"/>
                  <a:pt x="33" y="82"/>
                  <a:pt x="33" y="82"/>
                </a:cubicBezTo>
                <a:cubicBezTo>
                  <a:pt x="41" y="82"/>
                  <a:pt x="41" y="82"/>
                  <a:pt x="41" y="82"/>
                </a:cubicBezTo>
                <a:cubicBezTo>
                  <a:pt x="41" y="24"/>
                  <a:pt x="41" y="24"/>
                  <a:pt x="41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1" y="82"/>
                  <a:pt x="51" y="82"/>
                  <a:pt x="51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37"/>
                  <a:pt x="59" y="37"/>
                  <a:pt x="59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9" y="82"/>
                  <a:pt x="69" y="82"/>
                  <a:pt x="69" y="82"/>
                </a:cubicBezTo>
                <a:cubicBezTo>
                  <a:pt x="74" y="82"/>
                  <a:pt x="74" y="82"/>
                  <a:pt x="74" y="82"/>
                </a:cubicBezTo>
                <a:cubicBezTo>
                  <a:pt x="75" y="80"/>
                  <a:pt x="76" y="78"/>
                  <a:pt x="78" y="76"/>
                </a:cubicBezTo>
                <a:cubicBezTo>
                  <a:pt x="78" y="13"/>
                  <a:pt x="78" y="13"/>
                  <a:pt x="78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68"/>
                  <a:pt x="87" y="68"/>
                  <a:pt x="87" y="68"/>
                </a:cubicBezTo>
                <a:cubicBezTo>
                  <a:pt x="92" y="65"/>
                  <a:pt x="98" y="64"/>
                  <a:pt x="104" y="64"/>
                </a:cubicBezTo>
                <a:cubicBezTo>
                  <a:pt x="124" y="64"/>
                  <a:pt x="140" y="80"/>
                  <a:pt x="140" y="99"/>
                </a:cubicBezTo>
                <a:close/>
                <a:moveTo>
                  <a:pt x="122" y="77"/>
                </a:moveTo>
                <a:cubicBezTo>
                  <a:pt x="117" y="73"/>
                  <a:pt x="111" y="71"/>
                  <a:pt x="104" y="71"/>
                </a:cubicBezTo>
                <a:cubicBezTo>
                  <a:pt x="89" y="71"/>
                  <a:pt x="76" y="83"/>
                  <a:pt x="76" y="99"/>
                </a:cubicBezTo>
                <a:cubicBezTo>
                  <a:pt x="76" y="114"/>
                  <a:pt x="87" y="126"/>
                  <a:pt x="102" y="127"/>
                </a:cubicBezTo>
                <a:cubicBezTo>
                  <a:pt x="104" y="99"/>
                  <a:pt x="104" y="99"/>
                  <a:pt x="104" y="99"/>
                </a:cubicBezTo>
                <a:lnTo>
                  <a:pt x="122" y="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203">
            <a:hlinkClick r:id="rId4" action="ppaction://hlinksldjump"/>
          </p:cNvPr>
          <p:cNvSpPr>
            <a:spLocks noEditPoints="1"/>
          </p:cNvSpPr>
          <p:nvPr/>
        </p:nvSpPr>
        <p:spPr bwMode="auto">
          <a:xfrm>
            <a:off x="7004279" y="4971188"/>
            <a:ext cx="442912" cy="311150"/>
          </a:xfrm>
          <a:custGeom>
            <a:avLst/>
            <a:gdLst>
              <a:gd name="T0" fmla="*/ 115 w 140"/>
              <a:gd name="T1" fmla="*/ 11 h 98"/>
              <a:gd name="T2" fmla="*/ 110 w 140"/>
              <a:gd name="T3" fmla="*/ 14 h 98"/>
              <a:gd name="T4" fmla="*/ 114 w 140"/>
              <a:gd name="T5" fmla="*/ 27 h 98"/>
              <a:gd name="T6" fmla="*/ 109 w 140"/>
              <a:gd name="T7" fmla="*/ 20 h 98"/>
              <a:gd name="T8" fmla="*/ 104 w 140"/>
              <a:gd name="T9" fmla="*/ 20 h 98"/>
              <a:gd name="T10" fmla="*/ 112 w 140"/>
              <a:gd name="T11" fmla="*/ 20 h 98"/>
              <a:gd name="T12" fmla="*/ 103 w 140"/>
              <a:gd name="T13" fmla="*/ 13 h 98"/>
              <a:gd name="T14" fmla="*/ 103 w 140"/>
              <a:gd name="T15" fmla="*/ 14 h 98"/>
              <a:gd name="T16" fmla="*/ 96 w 140"/>
              <a:gd name="T17" fmla="*/ 18 h 98"/>
              <a:gd name="T18" fmla="*/ 80 w 140"/>
              <a:gd name="T19" fmla="*/ 59 h 98"/>
              <a:gd name="T20" fmla="*/ 34 w 140"/>
              <a:gd name="T21" fmla="*/ 17 h 98"/>
              <a:gd name="T22" fmla="*/ 15 w 140"/>
              <a:gd name="T23" fmla="*/ 24 h 98"/>
              <a:gd name="T24" fmla="*/ 9 w 140"/>
              <a:gd name="T25" fmla="*/ 16 h 98"/>
              <a:gd name="T26" fmla="*/ 27 w 140"/>
              <a:gd name="T27" fmla="*/ 87 h 98"/>
              <a:gd name="T28" fmla="*/ 31 w 140"/>
              <a:gd name="T29" fmla="*/ 54 h 98"/>
              <a:gd name="T30" fmla="*/ 34 w 140"/>
              <a:gd name="T31" fmla="*/ 56 h 98"/>
              <a:gd name="T32" fmla="*/ 46 w 140"/>
              <a:gd name="T33" fmla="*/ 43 h 98"/>
              <a:gd name="T34" fmla="*/ 34 w 140"/>
              <a:gd name="T35" fmla="*/ 40 h 98"/>
              <a:gd name="T36" fmla="*/ 32 w 140"/>
              <a:gd name="T37" fmla="*/ 44 h 98"/>
              <a:gd name="T38" fmla="*/ 18 w 140"/>
              <a:gd name="T39" fmla="*/ 46 h 98"/>
              <a:gd name="T40" fmla="*/ 21 w 140"/>
              <a:gd name="T41" fmla="*/ 36 h 98"/>
              <a:gd name="T42" fmla="*/ 22 w 140"/>
              <a:gd name="T43" fmla="*/ 33 h 98"/>
              <a:gd name="T44" fmla="*/ 15 w 140"/>
              <a:gd name="T45" fmla="*/ 33 h 98"/>
              <a:gd name="T46" fmla="*/ 24 w 140"/>
              <a:gd name="T47" fmla="*/ 24 h 98"/>
              <a:gd name="T48" fmla="*/ 23 w 140"/>
              <a:gd name="T49" fmla="*/ 16 h 98"/>
              <a:gd name="T50" fmla="*/ 31 w 140"/>
              <a:gd name="T51" fmla="*/ 20 h 98"/>
              <a:gd name="T52" fmla="*/ 41 w 140"/>
              <a:gd name="T53" fmla="*/ 13 h 98"/>
              <a:gd name="T54" fmla="*/ 45 w 140"/>
              <a:gd name="T55" fmla="*/ 16 h 98"/>
              <a:gd name="T56" fmla="*/ 61 w 140"/>
              <a:gd name="T57" fmla="*/ 16 h 98"/>
              <a:gd name="T58" fmla="*/ 78 w 140"/>
              <a:gd name="T59" fmla="*/ 24 h 98"/>
              <a:gd name="T60" fmla="*/ 69 w 140"/>
              <a:gd name="T61" fmla="*/ 27 h 98"/>
              <a:gd name="T62" fmla="*/ 57 w 140"/>
              <a:gd name="T63" fmla="*/ 37 h 98"/>
              <a:gd name="T64" fmla="*/ 54 w 140"/>
              <a:gd name="T65" fmla="*/ 43 h 98"/>
              <a:gd name="T66" fmla="*/ 53 w 140"/>
              <a:gd name="T67" fmla="*/ 53 h 98"/>
              <a:gd name="T68" fmla="*/ 75 w 140"/>
              <a:gd name="T69" fmla="*/ 56 h 98"/>
              <a:gd name="T70" fmla="*/ 77 w 140"/>
              <a:gd name="T71" fmla="*/ 58 h 98"/>
              <a:gd name="T72" fmla="*/ 66 w 140"/>
              <a:gd name="T73" fmla="*/ 53 h 98"/>
              <a:gd name="T74" fmla="*/ 56 w 140"/>
              <a:gd name="T75" fmla="*/ 52 h 98"/>
              <a:gd name="T76" fmla="*/ 64 w 140"/>
              <a:gd name="T77" fmla="*/ 53 h 98"/>
              <a:gd name="T78" fmla="*/ 54 w 140"/>
              <a:gd name="T79" fmla="*/ 45 h 98"/>
              <a:gd name="T80" fmla="*/ 61 w 140"/>
              <a:gd name="T81" fmla="*/ 39 h 98"/>
              <a:gd name="T82" fmla="*/ 65 w 140"/>
              <a:gd name="T83" fmla="*/ 33 h 98"/>
              <a:gd name="T84" fmla="*/ 53 w 140"/>
              <a:gd name="T85" fmla="*/ 62 h 98"/>
              <a:gd name="T86" fmla="*/ 63 w 140"/>
              <a:gd name="T87" fmla="*/ 56 h 98"/>
              <a:gd name="T88" fmla="*/ 63 w 140"/>
              <a:gd name="T89" fmla="*/ 66 h 98"/>
              <a:gd name="T90" fmla="*/ 72 w 140"/>
              <a:gd name="T91" fmla="*/ 64 h 98"/>
              <a:gd name="T92" fmla="*/ 104 w 140"/>
              <a:gd name="T93" fmla="*/ 55 h 98"/>
              <a:gd name="T94" fmla="*/ 110 w 140"/>
              <a:gd name="T95" fmla="*/ 75 h 98"/>
              <a:gd name="T96" fmla="*/ 108 w 140"/>
              <a:gd name="T97" fmla="*/ 55 h 98"/>
              <a:gd name="T98" fmla="*/ 96 w 140"/>
              <a:gd name="T99" fmla="*/ 42 h 98"/>
              <a:gd name="T100" fmla="*/ 83 w 140"/>
              <a:gd name="T101" fmla="*/ 24 h 98"/>
              <a:gd name="T102" fmla="*/ 106 w 140"/>
              <a:gd name="T103" fmla="*/ 23 h 98"/>
              <a:gd name="T104" fmla="*/ 105 w 140"/>
              <a:gd name="T105" fmla="*/ 30 h 98"/>
              <a:gd name="T106" fmla="*/ 115 w 140"/>
              <a:gd name="T107" fmla="*/ 32 h 98"/>
              <a:gd name="T108" fmla="*/ 107 w 140"/>
              <a:gd name="T109" fmla="*/ 37 h 98"/>
              <a:gd name="T110" fmla="*/ 103 w 140"/>
              <a:gd name="T111" fmla="*/ 45 h 98"/>
              <a:gd name="T112" fmla="*/ 115 w 140"/>
              <a:gd name="T113" fmla="*/ 54 h 98"/>
              <a:gd name="T114" fmla="*/ 113 w 140"/>
              <a:gd name="T115" fmla="*/ 50 h 98"/>
              <a:gd name="T116" fmla="*/ 131 w 140"/>
              <a:gd name="T117" fmla="*/ 18 h 98"/>
              <a:gd name="T118" fmla="*/ 121 w 140"/>
              <a:gd name="T119" fmla="*/ 28 h 98"/>
              <a:gd name="T120" fmla="*/ 117 w 140"/>
              <a:gd name="T121" fmla="*/ 12 h 98"/>
              <a:gd name="T122" fmla="*/ 127 w 140"/>
              <a:gd name="T123" fmla="*/ 11 h 98"/>
              <a:gd name="T124" fmla="*/ 53 w 140"/>
              <a:gd name="T125" fmla="*/ 7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0" h="98">
                <a:moveTo>
                  <a:pt x="131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4"/>
                  <a:pt x="5" y="98"/>
                  <a:pt x="10" y="9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6" y="98"/>
                  <a:pt x="140" y="94"/>
                  <a:pt x="140" y="89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1" y="0"/>
                </a:cubicBezTo>
                <a:close/>
                <a:moveTo>
                  <a:pt x="109" y="10"/>
                </a:moveTo>
                <a:cubicBezTo>
                  <a:pt x="108" y="10"/>
                  <a:pt x="108" y="10"/>
                  <a:pt x="108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8"/>
                  <a:pt x="113" y="8"/>
                  <a:pt x="113" y="8"/>
                </a:cubicBezTo>
                <a:cubicBezTo>
                  <a:pt x="113" y="8"/>
                  <a:pt x="113" y="8"/>
                  <a:pt x="113" y="8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7" y="9"/>
                  <a:pt x="117" y="9"/>
                  <a:pt x="117" y="9"/>
                </a:cubicBezTo>
                <a:cubicBezTo>
                  <a:pt x="117" y="9"/>
                  <a:pt x="117" y="9"/>
                  <a:pt x="117" y="9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18" y="10"/>
                  <a:pt x="118" y="10"/>
                  <a:pt x="118" y="10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3"/>
                  <a:pt x="110" y="13"/>
                  <a:pt x="110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5" y="25"/>
                </a:moveTo>
                <a:cubicBezTo>
                  <a:pt x="115" y="25"/>
                  <a:pt x="115" y="25"/>
                  <a:pt x="115" y="25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6"/>
                  <a:pt x="112" y="26"/>
                  <a:pt x="112" y="26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14" y="25"/>
                  <a:pt x="114" y="25"/>
                  <a:pt x="114" y="25"/>
                </a:cubicBezTo>
                <a:lnTo>
                  <a:pt x="115" y="25"/>
                </a:lnTo>
                <a:close/>
                <a:moveTo>
                  <a:pt x="110" y="29"/>
                </a:moveTo>
                <a:cubicBezTo>
                  <a:pt x="110" y="30"/>
                  <a:pt x="110" y="30"/>
                  <a:pt x="110" y="30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10" y="29"/>
                  <a:pt x="110" y="29"/>
                  <a:pt x="110" y="29"/>
                </a:cubicBezTo>
                <a:close/>
                <a:moveTo>
                  <a:pt x="106" y="19"/>
                </a:moveTo>
                <a:cubicBezTo>
                  <a:pt x="106" y="19"/>
                  <a:pt x="106" y="19"/>
                  <a:pt x="106" y="19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lnTo>
                  <a:pt x="106" y="19"/>
                </a:lnTo>
                <a:close/>
                <a:moveTo>
                  <a:pt x="104" y="16"/>
                </a:moveTo>
                <a:cubicBezTo>
                  <a:pt x="104" y="16"/>
                  <a:pt x="104" y="16"/>
                  <a:pt x="104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17"/>
                  <a:pt x="104" y="17"/>
                  <a:pt x="104" y="17"/>
                </a:cubicBezTo>
                <a:lnTo>
                  <a:pt x="104" y="16"/>
                </a:lnTo>
                <a:close/>
                <a:moveTo>
                  <a:pt x="104" y="20"/>
                </a:moveTo>
                <a:cubicBezTo>
                  <a:pt x="104" y="19"/>
                  <a:pt x="104" y="19"/>
                  <a:pt x="104" y="19"/>
                </a:cubicBezTo>
                <a:cubicBezTo>
                  <a:pt x="104" y="19"/>
                  <a:pt x="104" y="19"/>
                  <a:pt x="104" y="19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lose/>
                <a:moveTo>
                  <a:pt x="105" y="23"/>
                </a:moveTo>
                <a:cubicBezTo>
                  <a:pt x="105" y="23"/>
                  <a:pt x="105" y="23"/>
                  <a:pt x="105" y="23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4" y="23"/>
                  <a:pt x="104" y="23"/>
                  <a:pt x="104" y="23"/>
                </a:cubicBezTo>
                <a:lnTo>
                  <a:pt x="105" y="23"/>
                </a:lnTo>
                <a:close/>
                <a:moveTo>
                  <a:pt x="105" y="17"/>
                </a:moveTo>
                <a:cubicBezTo>
                  <a:pt x="106" y="16"/>
                  <a:pt x="106" y="16"/>
                  <a:pt x="106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6" y="17"/>
                  <a:pt x="106" y="17"/>
                  <a:pt x="106" y="17"/>
                </a:cubicBezTo>
                <a:lnTo>
                  <a:pt x="105" y="17"/>
                </a:lnTo>
                <a:close/>
                <a:moveTo>
                  <a:pt x="108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0" y="18"/>
                  <a:pt x="110" y="18"/>
                  <a:pt x="110" y="18"/>
                </a:cubicBezTo>
                <a:cubicBezTo>
                  <a:pt x="110" y="18"/>
                  <a:pt x="110" y="18"/>
                  <a:pt x="110" y="18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7"/>
                  <a:pt x="108" y="17"/>
                  <a:pt x="108" y="17"/>
                </a:cubicBezTo>
                <a:close/>
                <a:moveTo>
                  <a:pt x="111" y="19"/>
                </a:moveTo>
                <a:cubicBezTo>
                  <a:pt x="112" y="19"/>
                  <a:pt x="112" y="19"/>
                  <a:pt x="112" y="19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lnTo>
                  <a:pt x="111" y="19"/>
                </a:lnTo>
                <a:close/>
                <a:moveTo>
                  <a:pt x="106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6" y="13"/>
                  <a:pt x="106" y="13"/>
                  <a:pt x="106" y="13"/>
                </a:cubicBezTo>
                <a:lnTo>
                  <a:pt x="106" y="12"/>
                </a:lnTo>
                <a:close/>
                <a:moveTo>
                  <a:pt x="106" y="14"/>
                </a:move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4"/>
                  <a:pt x="106" y="14"/>
                  <a:pt x="106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2"/>
                </a:moveTo>
                <a:cubicBezTo>
                  <a:pt x="105" y="12"/>
                  <a:pt x="105" y="12"/>
                  <a:pt x="105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2" y="22"/>
                </a:move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21"/>
                  <a:pt x="100" y="21"/>
                  <a:pt x="100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8" y="20"/>
                  <a:pt x="98" y="20"/>
                  <a:pt x="98" y="20"/>
                </a:cubicBezTo>
                <a:cubicBezTo>
                  <a:pt x="98" y="20"/>
                  <a:pt x="98" y="20"/>
                  <a:pt x="98" y="20"/>
                </a:cubicBezTo>
                <a:cubicBezTo>
                  <a:pt x="98" y="19"/>
                  <a:pt x="98" y="19"/>
                  <a:pt x="98" y="19"/>
                </a:cubicBezTo>
                <a:cubicBezTo>
                  <a:pt x="99" y="18"/>
                  <a:pt x="99" y="18"/>
                  <a:pt x="99" y="18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99" y="19"/>
                  <a:pt x="99" y="19"/>
                  <a:pt x="99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9"/>
                  <a:pt x="102" y="19"/>
                  <a:pt x="102" y="19"/>
                </a:cubicBezTo>
                <a:cubicBezTo>
                  <a:pt x="102" y="19"/>
                  <a:pt x="102" y="19"/>
                  <a:pt x="102" y="19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102" y="22"/>
                  <a:pt x="102" y="22"/>
                  <a:pt x="102" y="22"/>
                </a:cubicBezTo>
                <a:close/>
                <a:moveTo>
                  <a:pt x="102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2" y="14"/>
                  <a:pt x="102" y="14"/>
                  <a:pt x="102" y="14"/>
                </a:cubicBezTo>
                <a:close/>
                <a:moveTo>
                  <a:pt x="100" y="14"/>
                </a:moveTo>
                <a:cubicBezTo>
                  <a:pt x="100" y="13"/>
                  <a:pt x="100" y="13"/>
                  <a:pt x="100" y="13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0" y="14"/>
                  <a:pt x="100" y="14"/>
                  <a:pt x="100" y="14"/>
                </a:cubicBezTo>
                <a:close/>
                <a:moveTo>
                  <a:pt x="97" y="15"/>
                </a:moveTo>
                <a:cubicBezTo>
                  <a:pt x="98" y="14"/>
                  <a:pt x="98" y="14"/>
                  <a:pt x="98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9"/>
                </a:move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7"/>
                  <a:pt x="96" y="17"/>
                  <a:pt x="96" y="17"/>
                </a:cubicBezTo>
                <a:cubicBezTo>
                  <a:pt x="96" y="17"/>
                  <a:pt x="96" y="17"/>
                  <a:pt x="96" y="17"/>
                </a:cubicBezTo>
                <a:cubicBezTo>
                  <a:pt x="97" y="17"/>
                  <a:pt x="97" y="17"/>
                  <a:pt x="97" y="17"/>
                </a:cubicBezTo>
                <a:cubicBezTo>
                  <a:pt x="98" y="17"/>
                  <a:pt x="98" y="17"/>
                  <a:pt x="98" y="17"/>
                </a:cubicBezTo>
                <a:cubicBezTo>
                  <a:pt x="98" y="17"/>
                  <a:pt x="98" y="17"/>
                  <a:pt x="98" y="17"/>
                </a:cubicBezTo>
                <a:cubicBezTo>
                  <a:pt x="98" y="18"/>
                  <a:pt x="98" y="18"/>
                  <a:pt x="98" y="18"/>
                </a:cubicBezTo>
                <a:cubicBezTo>
                  <a:pt x="99" y="17"/>
                  <a:pt x="99" y="17"/>
                  <a:pt x="99" y="17"/>
                </a:cubicBezTo>
                <a:cubicBezTo>
                  <a:pt x="99" y="18"/>
                  <a:pt x="99" y="18"/>
                  <a:pt x="99" y="18"/>
                </a:cubicBezTo>
                <a:cubicBezTo>
                  <a:pt x="98" y="18"/>
                  <a:pt x="98" y="18"/>
                  <a:pt x="98" y="18"/>
                </a:cubicBezTo>
                <a:cubicBezTo>
                  <a:pt x="98" y="19"/>
                  <a:pt x="98" y="19"/>
                  <a:pt x="98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20"/>
                  <a:pt x="97" y="20"/>
                  <a:pt x="97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19"/>
                  <a:pt x="96" y="19"/>
                  <a:pt x="96" y="19"/>
                </a:cubicBezTo>
                <a:close/>
                <a:moveTo>
                  <a:pt x="81" y="45"/>
                </a:moveTo>
                <a:cubicBezTo>
                  <a:pt x="81" y="45"/>
                  <a:pt x="81" y="45"/>
                  <a:pt x="81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6"/>
                  <a:pt x="83" y="46"/>
                  <a:pt x="83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1" y="45"/>
                  <a:pt x="81" y="45"/>
                  <a:pt x="81" y="45"/>
                </a:cubicBezTo>
                <a:cubicBezTo>
                  <a:pt x="81" y="45"/>
                  <a:pt x="81" y="45"/>
                  <a:pt x="81" y="45"/>
                </a:cubicBezTo>
                <a:close/>
                <a:moveTo>
                  <a:pt x="80" y="45"/>
                </a:moveTo>
                <a:cubicBezTo>
                  <a:pt x="80" y="44"/>
                  <a:pt x="80" y="44"/>
                  <a:pt x="80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lose/>
                <a:moveTo>
                  <a:pt x="79" y="60"/>
                </a:moveTo>
                <a:cubicBezTo>
                  <a:pt x="79" y="60"/>
                  <a:pt x="79" y="60"/>
                  <a:pt x="79" y="60"/>
                </a:cubicBezTo>
                <a:cubicBezTo>
                  <a:pt x="79" y="60"/>
                  <a:pt x="79" y="60"/>
                  <a:pt x="79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lnTo>
                  <a:pt x="79" y="60"/>
                </a:lnTo>
                <a:close/>
                <a:moveTo>
                  <a:pt x="79" y="56"/>
                </a:moveTo>
                <a:cubicBezTo>
                  <a:pt x="79" y="56"/>
                  <a:pt x="79" y="56"/>
                  <a:pt x="79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lose/>
                <a:moveTo>
                  <a:pt x="78" y="57"/>
                </a:moveTo>
                <a:cubicBezTo>
                  <a:pt x="78" y="58"/>
                  <a:pt x="78" y="58"/>
                  <a:pt x="78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57"/>
                  <a:pt x="78" y="57"/>
                  <a:pt x="78" y="57"/>
                </a:cubicBezTo>
                <a:close/>
                <a:moveTo>
                  <a:pt x="35" y="14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6"/>
                </a:moveTo>
                <a:cubicBezTo>
                  <a:pt x="34" y="15"/>
                  <a:pt x="34" y="15"/>
                  <a:pt x="34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3" y="16"/>
                  <a:pt x="33" y="16"/>
                  <a:pt x="33" y="16"/>
                </a:cubicBezTo>
                <a:close/>
                <a:moveTo>
                  <a:pt x="14" y="22"/>
                </a:move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7"/>
                  <a:pt x="17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3"/>
                  <a:pt x="15" y="23"/>
                  <a:pt x="15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3"/>
                  <a:pt x="14" y="23"/>
                  <a:pt x="14" y="23"/>
                </a:cubicBezTo>
                <a:lnTo>
                  <a:pt x="14" y="22"/>
                </a:lnTo>
                <a:close/>
                <a:moveTo>
                  <a:pt x="13" y="26"/>
                </a:moveTo>
                <a:cubicBezTo>
                  <a:pt x="13" y="26"/>
                  <a:pt x="13" y="26"/>
                  <a:pt x="13" y="26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5" y="26"/>
                  <a:pt x="15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2" y="19"/>
                </a:move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lose/>
                <a:moveTo>
                  <a:pt x="8" y="16"/>
                </a:move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7"/>
                  <a:pt x="10" y="17"/>
                  <a:pt x="10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lnTo>
                  <a:pt x="8" y="16"/>
                </a:lnTo>
                <a:close/>
                <a:moveTo>
                  <a:pt x="18" y="88"/>
                </a:moveTo>
                <a:cubicBezTo>
                  <a:pt x="18" y="89"/>
                  <a:pt x="18" y="89"/>
                  <a:pt x="18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4" y="89"/>
                  <a:pt x="13" y="88"/>
                  <a:pt x="13" y="88"/>
                </a:cubicBezTo>
                <a:cubicBezTo>
                  <a:pt x="12" y="87"/>
                  <a:pt x="12" y="87"/>
                  <a:pt x="12" y="87"/>
                </a:cubicBezTo>
                <a:cubicBezTo>
                  <a:pt x="12" y="87"/>
                  <a:pt x="11" y="86"/>
                  <a:pt x="11" y="85"/>
                </a:cubicBezTo>
                <a:cubicBezTo>
                  <a:pt x="11" y="84"/>
                  <a:pt x="11" y="84"/>
                  <a:pt x="11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8" y="84"/>
                  <a:pt x="19" y="84"/>
                  <a:pt x="19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2" y="84"/>
                  <a:pt x="22" y="84"/>
                  <a:pt x="22" y="84"/>
                </a:cubicBezTo>
                <a:cubicBezTo>
                  <a:pt x="19" y="87"/>
                  <a:pt x="19" y="87"/>
                  <a:pt x="19" y="87"/>
                </a:cubicBezTo>
                <a:lnTo>
                  <a:pt x="18" y="88"/>
                </a:lnTo>
                <a:close/>
                <a:moveTo>
                  <a:pt x="22" y="73"/>
                </a:moveTo>
                <a:cubicBezTo>
                  <a:pt x="22" y="73"/>
                  <a:pt x="22" y="73"/>
                  <a:pt x="22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3"/>
                  <a:pt x="18" y="73"/>
                  <a:pt x="18" y="73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1"/>
                  <a:pt x="11" y="71"/>
                  <a:pt x="11" y="71"/>
                </a:cubicBezTo>
                <a:cubicBezTo>
                  <a:pt x="11" y="70"/>
                  <a:pt x="12" y="70"/>
                  <a:pt x="12" y="69"/>
                </a:cubicBezTo>
                <a:cubicBezTo>
                  <a:pt x="13" y="68"/>
                  <a:pt x="13" y="68"/>
                  <a:pt x="13" y="68"/>
                </a:cubicBezTo>
                <a:cubicBezTo>
                  <a:pt x="14" y="68"/>
                  <a:pt x="14" y="68"/>
                  <a:pt x="15" y="68"/>
                </a:cubicBezTo>
                <a:cubicBezTo>
                  <a:pt x="18" y="68"/>
                  <a:pt x="18" y="68"/>
                  <a:pt x="18" y="68"/>
                </a:cubicBezTo>
                <a:cubicBezTo>
                  <a:pt x="19" y="69"/>
                  <a:pt x="19" y="69"/>
                  <a:pt x="19" y="69"/>
                </a:cubicBezTo>
                <a:lnTo>
                  <a:pt x="22" y="73"/>
                </a:lnTo>
                <a:close/>
                <a:moveTo>
                  <a:pt x="20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70"/>
                  <a:pt x="25" y="70"/>
                  <a:pt x="25" y="70"/>
                </a:cubicBezTo>
                <a:cubicBezTo>
                  <a:pt x="23" y="71"/>
                  <a:pt x="23" y="71"/>
                  <a:pt x="23" y="71"/>
                </a:cubicBezTo>
                <a:lnTo>
                  <a:pt x="20" y="68"/>
                </a:lnTo>
                <a:close/>
                <a:moveTo>
                  <a:pt x="18" y="74"/>
                </a:moveTo>
                <a:cubicBezTo>
                  <a:pt x="18" y="78"/>
                  <a:pt x="18" y="78"/>
                  <a:pt x="18" y="78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4"/>
                  <a:pt x="11" y="74"/>
                  <a:pt x="11" y="74"/>
                </a:cubicBezTo>
                <a:lnTo>
                  <a:pt x="18" y="74"/>
                </a:lnTo>
                <a:close/>
                <a:moveTo>
                  <a:pt x="18" y="79"/>
                </a:moveTo>
                <a:cubicBezTo>
                  <a:pt x="18" y="82"/>
                  <a:pt x="18" y="82"/>
                  <a:pt x="18" y="82"/>
                </a:cubicBezTo>
                <a:cubicBezTo>
                  <a:pt x="11" y="82"/>
                  <a:pt x="11" y="82"/>
                  <a:pt x="11" y="82"/>
                </a:cubicBezTo>
                <a:cubicBezTo>
                  <a:pt x="11" y="79"/>
                  <a:pt x="11" y="79"/>
                  <a:pt x="11" y="79"/>
                </a:cubicBezTo>
                <a:lnTo>
                  <a:pt x="18" y="79"/>
                </a:lnTo>
                <a:close/>
                <a:moveTo>
                  <a:pt x="26" y="89"/>
                </a:moveTo>
                <a:cubicBezTo>
                  <a:pt x="20" y="89"/>
                  <a:pt x="20" y="89"/>
                  <a:pt x="20" y="89"/>
                </a:cubicBezTo>
                <a:cubicBezTo>
                  <a:pt x="20" y="88"/>
                  <a:pt x="20" y="88"/>
                  <a:pt x="20" y="88"/>
                </a:cubicBezTo>
                <a:cubicBezTo>
                  <a:pt x="23" y="85"/>
                  <a:pt x="23" y="85"/>
                  <a:pt x="23" y="85"/>
                </a:cubicBezTo>
                <a:cubicBezTo>
                  <a:pt x="26" y="88"/>
                  <a:pt x="26" y="88"/>
                  <a:pt x="26" y="88"/>
                </a:cubicBezTo>
                <a:lnTo>
                  <a:pt x="26" y="89"/>
                </a:lnTo>
                <a:close/>
                <a:moveTo>
                  <a:pt x="34" y="85"/>
                </a:moveTo>
                <a:cubicBezTo>
                  <a:pt x="34" y="86"/>
                  <a:pt x="34" y="87"/>
                  <a:pt x="34" y="87"/>
                </a:cubicBezTo>
                <a:cubicBezTo>
                  <a:pt x="33" y="88"/>
                  <a:pt x="33" y="88"/>
                  <a:pt x="33" y="88"/>
                </a:cubicBezTo>
                <a:cubicBezTo>
                  <a:pt x="33" y="88"/>
                  <a:pt x="32" y="89"/>
                  <a:pt x="31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7" y="87"/>
                  <a:pt x="27" y="87"/>
                  <a:pt x="27" y="87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83"/>
                  <a:pt x="24" y="83"/>
                  <a:pt x="24" y="83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4"/>
                  <a:pt x="28" y="84"/>
                  <a:pt x="28" y="84"/>
                </a:cubicBezTo>
                <a:cubicBezTo>
                  <a:pt x="34" y="84"/>
                  <a:pt x="34" y="84"/>
                  <a:pt x="34" y="84"/>
                </a:cubicBezTo>
                <a:lnTo>
                  <a:pt x="34" y="85"/>
                </a:lnTo>
                <a:close/>
                <a:moveTo>
                  <a:pt x="34" y="82"/>
                </a:moveTo>
                <a:cubicBezTo>
                  <a:pt x="28" y="82"/>
                  <a:pt x="28" y="82"/>
                  <a:pt x="28" y="82"/>
                </a:cubicBezTo>
                <a:cubicBezTo>
                  <a:pt x="28" y="79"/>
                  <a:pt x="28" y="79"/>
                  <a:pt x="28" y="79"/>
                </a:cubicBezTo>
                <a:cubicBezTo>
                  <a:pt x="34" y="79"/>
                  <a:pt x="34" y="79"/>
                  <a:pt x="34" y="79"/>
                </a:cubicBezTo>
                <a:lnTo>
                  <a:pt x="34" y="82"/>
                </a:lnTo>
                <a:close/>
                <a:moveTo>
                  <a:pt x="34" y="77"/>
                </a:moveTo>
                <a:cubicBezTo>
                  <a:pt x="28" y="77"/>
                  <a:pt x="28" y="77"/>
                  <a:pt x="28" y="77"/>
                </a:cubicBezTo>
                <a:cubicBezTo>
                  <a:pt x="28" y="74"/>
                  <a:pt x="28" y="74"/>
                  <a:pt x="28" y="74"/>
                </a:cubicBezTo>
                <a:cubicBezTo>
                  <a:pt x="34" y="74"/>
                  <a:pt x="34" y="74"/>
                  <a:pt x="34" y="74"/>
                </a:cubicBezTo>
                <a:lnTo>
                  <a:pt x="34" y="77"/>
                </a:lnTo>
                <a:close/>
                <a:moveTo>
                  <a:pt x="34" y="73"/>
                </a:moveTo>
                <a:cubicBezTo>
                  <a:pt x="28" y="73"/>
                  <a:pt x="28" y="73"/>
                  <a:pt x="28" y="73"/>
                </a:cubicBezTo>
                <a:cubicBezTo>
                  <a:pt x="27" y="73"/>
                  <a:pt x="27" y="73"/>
                  <a:pt x="27" y="74"/>
                </a:cubicBezTo>
                <a:cubicBezTo>
                  <a:pt x="27" y="82"/>
                  <a:pt x="27" y="82"/>
                  <a:pt x="27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75"/>
                  <a:pt x="19" y="75"/>
                  <a:pt x="19" y="75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1"/>
                  <a:pt x="25" y="71"/>
                  <a:pt x="25" y="71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68"/>
                  <a:pt x="28" y="68"/>
                  <a:pt x="28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32" y="68"/>
                  <a:pt x="32" y="68"/>
                  <a:pt x="33" y="69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70"/>
                  <a:pt x="34" y="70"/>
                  <a:pt x="34" y="71"/>
                </a:cubicBezTo>
                <a:lnTo>
                  <a:pt x="34" y="73"/>
                </a:lnTo>
                <a:close/>
                <a:moveTo>
                  <a:pt x="29" y="52"/>
                </a:move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3"/>
                  <a:pt x="30" y="53"/>
                  <a:pt x="30" y="53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1"/>
                  <a:pt x="28" y="51"/>
                  <a:pt x="28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2"/>
                  <a:pt x="29" y="52"/>
                  <a:pt x="29" y="52"/>
                </a:cubicBezTo>
                <a:close/>
                <a:moveTo>
                  <a:pt x="30" y="52"/>
                </a:moveTo>
                <a:cubicBezTo>
                  <a:pt x="30" y="51"/>
                  <a:pt x="30" y="51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31" y="51"/>
                  <a:pt x="31" y="51"/>
                  <a:pt x="31" y="51"/>
                </a:cubicBezTo>
                <a:lnTo>
                  <a:pt x="30" y="52"/>
                </a:lnTo>
                <a:close/>
                <a:moveTo>
                  <a:pt x="31" y="52"/>
                </a:moveTo>
                <a:cubicBezTo>
                  <a:pt x="31" y="53"/>
                  <a:pt x="31" y="53"/>
                  <a:pt x="31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3"/>
                  <a:pt x="29" y="53"/>
                  <a:pt x="29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1" y="52"/>
                  <a:pt x="31" y="52"/>
                  <a:pt x="31" y="52"/>
                </a:cubicBezTo>
                <a:close/>
                <a:moveTo>
                  <a:pt x="31" y="52"/>
                </a:moveTo>
                <a:cubicBezTo>
                  <a:pt x="31" y="52"/>
                  <a:pt x="31" y="52"/>
                  <a:pt x="31" y="52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lnTo>
                  <a:pt x="31" y="52"/>
                </a:lnTo>
                <a:close/>
                <a:moveTo>
                  <a:pt x="32" y="55"/>
                </a:moveTo>
                <a:cubicBezTo>
                  <a:pt x="32" y="56"/>
                  <a:pt x="32" y="56"/>
                  <a:pt x="32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lnTo>
                  <a:pt x="32" y="55"/>
                </a:lnTo>
                <a:close/>
                <a:moveTo>
                  <a:pt x="33" y="51"/>
                </a:move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lnTo>
                  <a:pt x="33" y="51"/>
                </a:lnTo>
                <a:close/>
                <a:moveTo>
                  <a:pt x="33" y="55"/>
                </a:moveTo>
                <a:cubicBezTo>
                  <a:pt x="33" y="55"/>
                  <a:pt x="33" y="55"/>
                  <a:pt x="33" y="55"/>
                </a:cubicBezTo>
                <a:cubicBezTo>
                  <a:pt x="33" y="55"/>
                  <a:pt x="33" y="55"/>
                  <a:pt x="3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3" y="55"/>
                  <a:pt x="33" y="55"/>
                </a:cubicBezTo>
                <a:close/>
                <a:moveTo>
                  <a:pt x="34" y="50"/>
                </a:move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lose/>
                <a:moveTo>
                  <a:pt x="34" y="56"/>
                </a:moveTo>
                <a:cubicBezTo>
                  <a:pt x="34" y="55"/>
                  <a:pt x="34" y="55"/>
                  <a:pt x="34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5" y="55"/>
                  <a:pt x="35" y="55"/>
                </a:cubicBezTo>
                <a:lnTo>
                  <a:pt x="34" y="56"/>
                </a:lnTo>
                <a:close/>
                <a:moveTo>
                  <a:pt x="39" y="45"/>
                </a:moveTo>
                <a:cubicBezTo>
                  <a:pt x="39" y="45"/>
                  <a:pt x="39" y="45"/>
                  <a:pt x="39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4"/>
                  <a:pt x="38" y="44"/>
                  <a:pt x="38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5"/>
                  <a:pt x="38" y="45"/>
                  <a:pt x="38" y="45"/>
                </a:cubicBezTo>
                <a:lnTo>
                  <a:pt x="39" y="45"/>
                </a:lnTo>
                <a:close/>
                <a:moveTo>
                  <a:pt x="40" y="48"/>
                </a:move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7"/>
                  <a:pt x="39" y="47"/>
                  <a:pt x="39" y="47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40" y="47"/>
                  <a:pt x="40" y="47"/>
                  <a:pt x="40" y="47"/>
                </a:cubicBezTo>
                <a:cubicBezTo>
                  <a:pt x="39" y="47"/>
                  <a:pt x="39" y="47"/>
                  <a:pt x="39" y="47"/>
                </a:cubicBezTo>
                <a:cubicBezTo>
                  <a:pt x="40" y="48"/>
                  <a:pt x="40" y="48"/>
                  <a:pt x="40" y="48"/>
                </a:cubicBezTo>
                <a:close/>
                <a:moveTo>
                  <a:pt x="45" y="47"/>
                </a:moveTo>
                <a:cubicBezTo>
                  <a:pt x="45" y="46"/>
                  <a:pt x="45" y="46"/>
                  <a:pt x="45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5" y="45"/>
                  <a:pt x="45" y="45"/>
                  <a:pt x="45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7"/>
                  <a:pt x="46" y="47"/>
                  <a:pt x="46" y="47"/>
                </a:cubicBezTo>
                <a:lnTo>
                  <a:pt x="45" y="47"/>
                </a:lnTo>
                <a:close/>
                <a:moveTo>
                  <a:pt x="46" y="47"/>
                </a:moveTo>
                <a:cubicBezTo>
                  <a:pt x="46" y="47"/>
                  <a:pt x="46" y="47"/>
                  <a:pt x="46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6"/>
                  <a:pt x="47" y="46"/>
                  <a:pt x="47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7" y="45"/>
                  <a:pt x="47" y="45"/>
                  <a:pt x="47" y="45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5"/>
                  <a:pt x="47" y="45"/>
                  <a:pt x="47" y="45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7" y="43"/>
                  <a:pt x="47" y="43"/>
                  <a:pt x="47" y="43"/>
                </a:cubicBezTo>
                <a:cubicBezTo>
                  <a:pt x="46" y="43"/>
                  <a:pt x="46" y="43"/>
                  <a:pt x="46" y="43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8"/>
                  <a:pt x="42" y="48"/>
                  <a:pt x="42" y="48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1" y="47"/>
                  <a:pt x="41" y="47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7" y="40"/>
                  <a:pt x="37" y="40"/>
                  <a:pt x="37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2"/>
                  <a:pt x="35" y="42"/>
                  <a:pt x="3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3"/>
                  <a:pt x="30" y="43"/>
                  <a:pt x="30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9"/>
                  <a:pt x="28" y="39"/>
                  <a:pt x="28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6"/>
                  <a:pt x="32" y="46"/>
                  <a:pt x="32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30" y="48"/>
                </a:cubicBezTo>
                <a:cubicBezTo>
                  <a:pt x="29" y="48"/>
                  <a:pt x="29" y="48"/>
                  <a:pt x="29" y="48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3"/>
                  <a:pt x="28" y="53"/>
                  <a:pt x="28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60"/>
                  <a:pt x="22" y="60"/>
                  <a:pt x="22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7"/>
                  <a:pt x="19" y="57"/>
                  <a:pt x="19" y="57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19" y="50"/>
                  <a:pt x="19" y="50"/>
                  <a:pt x="19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1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7"/>
                  <a:pt x="10" y="37"/>
                  <a:pt x="10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6"/>
                  <a:pt x="11" y="36"/>
                  <a:pt x="11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5"/>
                  <a:pt x="12" y="35"/>
                  <a:pt x="12" y="35"/>
                </a:cubicBezTo>
                <a:cubicBezTo>
                  <a:pt x="12" y="35"/>
                  <a:pt x="12" y="35"/>
                  <a:pt x="12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3"/>
                  <a:pt x="14" y="33"/>
                  <a:pt x="14" y="33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2"/>
                  <a:pt x="20" y="32"/>
                  <a:pt x="20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3"/>
                  <a:pt x="17" y="33"/>
                  <a:pt x="17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7"/>
                  <a:pt x="1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0"/>
                  <a:pt x="24" y="20"/>
                  <a:pt x="24" y="20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19"/>
                  <a:pt x="19" y="19"/>
                  <a:pt x="1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7"/>
                  <a:pt x="21" y="17"/>
                  <a:pt x="21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9"/>
                  <a:pt x="31" y="19"/>
                  <a:pt x="31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29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7"/>
                  <a:pt x="33" y="17"/>
                  <a:pt x="33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1" y="12"/>
                  <a:pt x="41" y="12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8"/>
                  <a:pt x="42" y="18"/>
                  <a:pt x="42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9"/>
                  <a:pt x="43" y="19"/>
                  <a:pt x="43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2"/>
                  <a:pt x="46" y="12"/>
                  <a:pt x="46" y="12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8"/>
                  <a:pt x="54" y="8"/>
                  <a:pt x="54" y="8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10"/>
                  <a:pt x="57" y="10"/>
                  <a:pt x="57" y="10"/>
                </a:cubicBezTo>
                <a:cubicBezTo>
                  <a:pt x="56" y="12"/>
                  <a:pt x="56" y="12"/>
                  <a:pt x="56" y="12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8" y="13"/>
                  <a:pt x="58" y="13"/>
                  <a:pt x="58" y="13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3"/>
                  <a:pt x="59" y="13"/>
                  <a:pt x="59" y="13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4"/>
                  <a:pt x="60" y="14"/>
                  <a:pt x="60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4" y="17"/>
                  <a:pt x="64" y="17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6"/>
                  <a:pt x="64" y="16"/>
                  <a:pt x="64" y="16"/>
                </a:cubicBezTo>
                <a:cubicBezTo>
                  <a:pt x="65" y="16"/>
                  <a:pt x="65" y="16"/>
                  <a:pt x="65" y="16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7"/>
                  <a:pt x="69" y="17"/>
                  <a:pt x="69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9"/>
                  <a:pt x="71" y="19"/>
                  <a:pt x="71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73" y="19"/>
                  <a:pt x="73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5" y="20"/>
                  <a:pt x="75" y="20"/>
                  <a:pt x="75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19"/>
                  <a:pt x="74" y="19"/>
                  <a:pt x="74" y="19"/>
                </a:cubicBezTo>
                <a:cubicBezTo>
                  <a:pt x="76" y="19"/>
                  <a:pt x="76" y="19"/>
                  <a:pt x="76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8" y="24"/>
                  <a:pt x="78" y="24"/>
                  <a:pt x="78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2" y="28"/>
                  <a:pt x="72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1" y="30"/>
                  <a:pt x="71" y="30"/>
                  <a:pt x="7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8" y="33"/>
                  <a:pt x="68" y="33"/>
                  <a:pt x="68" y="33"/>
                </a:cubicBezTo>
                <a:cubicBezTo>
                  <a:pt x="68" y="32"/>
                  <a:pt x="68" y="32"/>
                  <a:pt x="68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1"/>
                  <a:pt x="69" y="31"/>
                  <a:pt x="69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29"/>
                  <a:pt x="68" y="29"/>
                  <a:pt x="68" y="29"/>
                </a:cubicBezTo>
                <a:cubicBezTo>
                  <a:pt x="69" y="28"/>
                  <a:pt x="69" y="28"/>
                  <a:pt x="69" y="28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71" y="26"/>
                  <a:pt x="71" y="26"/>
                  <a:pt x="71" y="26"/>
                </a:cubicBezTo>
                <a:cubicBezTo>
                  <a:pt x="71" y="26"/>
                  <a:pt x="71" y="26"/>
                  <a:pt x="71" y="26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69" y="26"/>
                  <a:pt x="69" y="26"/>
                  <a:pt x="69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8"/>
                  <a:pt x="64" y="28"/>
                  <a:pt x="64" y="28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3"/>
                  <a:pt x="63" y="33"/>
                  <a:pt x="63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1" y="36"/>
                  <a:pt x="61" y="36"/>
                  <a:pt x="61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7"/>
                  <a:pt x="58" y="37"/>
                  <a:pt x="58" y="37"/>
                </a:cubicBezTo>
                <a:cubicBezTo>
                  <a:pt x="58" y="37"/>
                  <a:pt x="58" y="37"/>
                  <a:pt x="58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6"/>
                  <a:pt x="57" y="36"/>
                  <a:pt x="57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6"/>
                  <a:pt x="57" y="36"/>
                  <a:pt x="57" y="36"/>
                </a:cubicBezTo>
                <a:cubicBezTo>
                  <a:pt x="57" y="36"/>
                  <a:pt x="57" y="36"/>
                  <a:pt x="57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8"/>
                  <a:pt x="57" y="38"/>
                  <a:pt x="57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40"/>
                  <a:pt x="56" y="40"/>
                  <a:pt x="56" y="40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5"/>
                  <a:pt x="52" y="45"/>
                  <a:pt x="52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9"/>
                  <a:pt x="49" y="49"/>
                  <a:pt x="49" y="49"/>
                </a:cubicBezTo>
                <a:cubicBezTo>
                  <a:pt x="50" y="49"/>
                  <a:pt x="50" y="49"/>
                  <a:pt x="5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1"/>
                  <a:pt x="50" y="51"/>
                  <a:pt x="50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3"/>
                  <a:pt x="53" y="53"/>
                  <a:pt x="53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4"/>
                  <a:pt x="57" y="54"/>
                  <a:pt x="57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4"/>
                  <a:pt x="55" y="54"/>
                  <a:pt x="5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3" y="53"/>
                  <a:pt x="53" y="53"/>
                  <a:pt x="53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1" y="53"/>
                  <a:pt x="51" y="53"/>
                  <a:pt x="51" y="53"/>
                </a:cubicBezTo>
                <a:cubicBezTo>
                  <a:pt x="51" y="53"/>
                  <a:pt x="51" y="53"/>
                  <a:pt x="51" y="5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1"/>
                  <a:pt x="49" y="51"/>
                  <a:pt x="49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49"/>
                  <a:pt x="47" y="49"/>
                  <a:pt x="47" y="49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8"/>
                  <a:pt x="46" y="48"/>
                </a:cubicBezTo>
                <a:lnTo>
                  <a:pt x="46" y="47"/>
                </a:lnTo>
                <a:close/>
                <a:moveTo>
                  <a:pt x="75" y="60"/>
                </a:moveTo>
                <a:cubicBezTo>
                  <a:pt x="75" y="60"/>
                  <a:pt x="75" y="60"/>
                  <a:pt x="75" y="60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lose/>
                <a:moveTo>
                  <a:pt x="75" y="59"/>
                </a:move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60"/>
                  <a:pt x="75" y="60"/>
                  <a:pt x="75" y="60"/>
                </a:cubicBezTo>
                <a:lnTo>
                  <a:pt x="75" y="59"/>
                </a:lnTo>
                <a:close/>
                <a:moveTo>
                  <a:pt x="75" y="57"/>
                </a:moveTo>
                <a:cubicBezTo>
                  <a:pt x="75" y="57"/>
                  <a:pt x="75" y="57"/>
                  <a:pt x="75" y="57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5"/>
                  <a:pt x="74" y="55"/>
                  <a:pt x="74" y="55"/>
                </a:cubicBezTo>
                <a:cubicBezTo>
                  <a:pt x="74" y="55"/>
                  <a:pt x="74" y="55"/>
                  <a:pt x="74" y="55"/>
                </a:cubicBezTo>
                <a:cubicBezTo>
                  <a:pt x="74" y="55"/>
                  <a:pt x="74" y="55"/>
                  <a:pt x="74" y="55"/>
                </a:cubicBezTo>
                <a:cubicBezTo>
                  <a:pt x="73" y="55"/>
                  <a:pt x="73" y="55"/>
                  <a:pt x="73" y="55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lnTo>
                  <a:pt x="75" y="57"/>
                </a:lnTo>
                <a:close/>
                <a:moveTo>
                  <a:pt x="73" y="57"/>
                </a:moveTo>
                <a:cubicBezTo>
                  <a:pt x="73" y="57"/>
                  <a:pt x="73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6"/>
                  <a:pt x="73" y="56"/>
                  <a:pt x="73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lose/>
                <a:moveTo>
                  <a:pt x="76" y="60"/>
                </a:move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1"/>
                  <a:pt x="76" y="61"/>
                </a:cubicBezTo>
                <a:lnTo>
                  <a:pt x="76" y="60"/>
                </a:lnTo>
                <a:close/>
                <a:moveTo>
                  <a:pt x="76" y="60"/>
                </a:moveTo>
                <a:cubicBezTo>
                  <a:pt x="76" y="60"/>
                  <a:pt x="76" y="60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6" y="60"/>
                  <a:pt x="76" y="60"/>
                  <a:pt x="76" y="60"/>
                </a:cubicBezTo>
                <a:close/>
                <a:moveTo>
                  <a:pt x="77" y="58"/>
                </a:move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lose/>
                <a:moveTo>
                  <a:pt x="77" y="56"/>
                </a:moveTo>
                <a:cubicBezTo>
                  <a:pt x="77" y="56"/>
                  <a:pt x="77" y="56"/>
                  <a:pt x="77" y="56"/>
                </a:cubicBezTo>
                <a:cubicBezTo>
                  <a:pt x="77" y="55"/>
                  <a:pt x="77" y="55"/>
                  <a:pt x="77" y="55"/>
                </a:cubicBezTo>
                <a:cubicBezTo>
                  <a:pt x="77" y="55"/>
                  <a:pt x="77" y="55"/>
                  <a:pt x="77" y="55"/>
                </a:cubicBezTo>
                <a:cubicBezTo>
                  <a:pt x="77" y="56"/>
                  <a:pt x="77" y="56"/>
                  <a:pt x="77" y="56"/>
                </a:cubicBezTo>
                <a:close/>
                <a:moveTo>
                  <a:pt x="71" y="58"/>
                </a:move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lnTo>
                  <a:pt x="71" y="58"/>
                </a:lnTo>
                <a:close/>
                <a:moveTo>
                  <a:pt x="69" y="60"/>
                </a:move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lnTo>
                  <a:pt x="69" y="60"/>
                </a:ln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8" y="60"/>
                  <a:pt x="68" y="60"/>
                  <a:pt x="68" y="60"/>
                </a:cubicBezTo>
                <a:cubicBezTo>
                  <a:pt x="67" y="60"/>
                  <a:pt x="67" y="60"/>
                  <a:pt x="67" y="60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68" y="58"/>
                  <a:pt x="68" y="58"/>
                  <a:pt x="68" y="58"/>
                </a:cubicBezTo>
                <a:cubicBezTo>
                  <a:pt x="68" y="59"/>
                  <a:pt x="68" y="59"/>
                  <a:pt x="68" y="59"/>
                </a:cubicBezTo>
                <a:close/>
                <a:moveTo>
                  <a:pt x="68" y="55"/>
                </a:moveTo>
                <a:cubicBezTo>
                  <a:pt x="67" y="55"/>
                  <a:pt x="67" y="55"/>
                  <a:pt x="67" y="55"/>
                </a:cubicBezTo>
                <a:cubicBezTo>
                  <a:pt x="66" y="54"/>
                  <a:pt x="66" y="54"/>
                  <a:pt x="66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7" y="53"/>
                  <a:pt x="67" y="53"/>
                  <a:pt x="67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5"/>
                  <a:pt x="68" y="55"/>
                  <a:pt x="68" y="55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70" y="56"/>
                  <a:pt x="70" y="56"/>
                  <a:pt x="70" y="56"/>
                </a:cubicBezTo>
                <a:cubicBezTo>
                  <a:pt x="69" y="56"/>
                  <a:pt x="69" y="56"/>
                  <a:pt x="69" y="56"/>
                </a:cubicBezTo>
                <a:cubicBezTo>
                  <a:pt x="69" y="56"/>
                  <a:pt x="69" y="56"/>
                  <a:pt x="69" y="56"/>
                </a:cubicBezTo>
                <a:cubicBezTo>
                  <a:pt x="69" y="55"/>
                  <a:pt x="69" y="55"/>
                  <a:pt x="69" y="55"/>
                </a:cubicBezTo>
                <a:cubicBezTo>
                  <a:pt x="68" y="55"/>
                  <a:pt x="68" y="55"/>
                  <a:pt x="68" y="55"/>
                </a:cubicBezTo>
                <a:cubicBezTo>
                  <a:pt x="68" y="55"/>
                  <a:pt x="68" y="55"/>
                  <a:pt x="68" y="55"/>
                </a:cubicBezTo>
                <a:close/>
                <a:moveTo>
                  <a:pt x="64" y="54"/>
                </a:moveTo>
                <a:cubicBezTo>
                  <a:pt x="64" y="54"/>
                  <a:pt x="64" y="54"/>
                  <a:pt x="64" y="54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5"/>
                  <a:pt x="65" y="55"/>
                  <a:pt x="65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5" y="51"/>
                  <a:pt x="55" y="51"/>
                  <a:pt x="55" y="51"/>
                </a:cubicBezTo>
                <a:cubicBezTo>
                  <a:pt x="55" y="52"/>
                  <a:pt x="55" y="52"/>
                  <a:pt x="55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0"/>
                  <a:pt x="54" y="50"/>
                  <a:pt x="54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52"/>
                  <a:pt x="61" y="52"/>
                  <a:pt x="61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2"/>
                  <a:pt x="65" y="52"/>
                  <a:pt x="65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4"/>
                  <a:pt x="65" y="54"/>
                  <a:pt x="65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4" y="54"/>
                  <a:pt x="64" y="54"/>
                </a:cubicBezTo>
                <a:close/>
                <a:moveTo>
                  <a:pt x="59" y="53"/>
                </a:move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lnTo>
                  <a:pt x="59" y="53"/>
                </a:lnTo>
                <a:close/>
                <a:moveTo>
                  <a:pt x="51" y="50"/>
                </a:moveTo>
                <a:cubicBezTo>
                  <a:pt x="51" y="49"/>
                  <a:pt x="51" y="49"/>
                  <a:pt x="51" y="49"/>
                </a:cubicBezTo>
                <a:cubicBezTo>
                  <a:pt x="51" y="49"/>
                  <a:pt x="51" y="49"/>
                  <a:pt x="51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5" y="49"/>
                  <a:pt x="55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1"/>
                  <a:pt x="53" y="51"/>
                  <a:pt x="53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0"/>
                  <a:pt x="51" y="50"/>
                  <a:pt x="51" y="50"/>
                </a:cubicBezTo>
                <a:close/>
                <a:moveTo>
                  <a:pt x="53" y="47"/>
                </a:moveTo>
                <a:cubicBezTo>
                  <a:pt x="53" y="47"/>
                  <a:pt x="53" y="47"/>
                  <a:pt x="53" y="47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4" y="46"/>
                  <a:pt x="54" y="46"/>
                  <a:pt x="54" y="46"/>
                </a:cubicBezTo>
                <a:cubicBezTo>
                  <a:pt x="53" y="47"/>
                  <a:pt x="53" y="47"/>
                  <a:pt x="53" y="47"/>
                </a:cubicBezTo>
                <a:close/>
                <a:moveTo>
                  <a:pt x="55" y="45"/>
                </a:moveTo>
                <a:cubicBezTo>
                  <a:pt x="55" y="45"/>
                  <a:pt x="55" y="45"/>
                  <a:pt x="55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4" y="45"/>
                  <a:pt x="54" y="45"/>
                  <a:pt x="54" y="45"/>
                </a:cubicBezTo>
                <a:cubicBezTo>
                  <a:pt x="55" y="44"/>
                  <a:pt x="55" y="44"/>
                  <a:pt x="55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46"/>
                  <a:pt x="56" y="46"/>
                  <a:pt x="56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9"/>
                  <a:pt x="57" y="49"/>
                  <a:pt x="57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lnTo>
                  <a:pt x="55" y="45"/>
                </a:lnTo>
                <a:close/>
                <a:moveTo>
                  <a:pt x="65" y="35"/>
                </a:moveTo>
                <a:cubicBezTo>
                  <a:pt x="65" y="35"/>
                  <a:pt x="65" y="35"/>
                  <a:pt x="65" y="35"/>
                </a:cubicBezTo>
                <a:cubicBezTo>
                  <a:pt x="65" y="36"/>
                  <a:pt x="65" y="36"/>
                  <a:pt x="65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7"/>
                  <a:pt x="63" y="37"/>
                  <a:pt x="63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9"/>
                  <a:pt x="63" y="39"/>
                  <a:pt x="63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3" y="36"/>
                  <a:pt x="63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35"/>
                  <a:pt x="62" y="35"/>
                  <a:pt x="62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4"/>
                  <a:pt x="63" y="34"/>
                  <a:pt x="63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5"/>
                  <a:pt x="64" y="35"/>
                  <a:pt x="64" y="35"/>
                </a:cubicBezTo>
                <a:cubicBezTo>
                  <a:pt x="64" y="35"/>
                  <a:pt x="64" y="35"/>
                  <a:pt x="64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4"/>
                  <a:pt x="65" y="34"/>
                  <a:pt x="65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6" y="35"/>
                  <a:pt x="66" y="35"/>
                  <a:pt x="66" y="35"/>
                </a:cubicBezTo>
                <a:cubicBezTo>
                  <a:pt x="66" y="35"/>
                  <a:pt x="66" y="35"/>
                  <a:pt x="66" y="35"/>
                </a:cubicBezTo>
                <a:lnTo>
                  <a:pt x="65" y="35"/>
                </a:lnTo>
                <a:close/>
                <a:moveTo>
                  <a:pt x="64" y="32"/>
                </a:move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1"/>
                  <a:pt x="65" y="31"/>
                  <a:pt x="65" y="31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72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5"/>
                  <a:pt x="70" y="55"/>
                  <a:pt x="70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6"/>
                  <a:pt x="71" y="56"/>
                  <a:pt x="71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lose/>
                <a:moveTo>
                  <a:pt x="58" y="84"/>
                </a:moveTo>
                <a:cubicBezTo>
                  <a:pt x="57" y="84"/>
                  <a:pt x="57" y="85"/>
                  <a:pt x="57" y="85"/>
                </a:cubicBezTo>
                <a:cubicBezTo>
                  <a:pt x="56" y="85"/>
                  <a:pt x="55" y="86"/>
                  <a:pt x="55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79"/>
                  <a:pt x="47" y="79"/>
                  <a:pt x="47" y="79"/>
                </a:cubicBezTo>
                <a:cubicBezTo>
                  <a:pt x="47" y="73"/>
                  <a:pt x="47" y="73"/>
                  <a:pt x="47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3" y="73"/>
                  <a:pt x="54" y="73"/>
                  <a:pt x="54" y="73"/>
                </a:cubicBezTo>
                <a:cubicBezTo>
                  <a:pt x="55" y="73"/>
                  <a:pt x="55" y="73"/>
                  <a:pt x="56" y="73"/>
                </a:cubicBezTo>
                <a:cubicBezTo>
                  <a:pt x="56" y="74"/>
                  <a:pt x="56" y="74"/>
                  <a:pt x="57" y="74"/>
                </a:cubicBezTo>
                <a:cubicBezTo>
                  <a:pt x="57" y="75"/>
                  <a:pt x="57" y="75"/>
                  <a:pt x="57" y="76"/>
                </a:cubicBezTo>
                <a:cubicBezTo>
                  <a:pt x="57" y="77"/>
                  <a:pt x="57" y="77"/>
                  <a:pt x="57" y="78"/>
                </a:cubicBezTo>
                <a:cubicBezTo>
                  <a:pt x="56" y="78"/>
                  <a:pt x="56" y="78"/>
                  <a:pt x="55" y="79"/>
                </a:cubicBezTo>
                <a:cubicBezTo>
                  <a:pt x="55" y="79"/>
                  <a:pt x="55" y="79"/>
                  <a:pt x="55" y="79"/>
                </a:cubicBezTo>
                <a:cubicBezTo>
                  <a:pt x="56" y="79"/>
                  <a:pt x="57" y="79"/>
                  <a:pt x="57" y="80"/>
                </a:cubicBezTo>
                <a:cubicBezTo>
                  <a:pt x="58" y="80"/>
                  <a:pt x="58" y="81"/>
                  <a:pt x="58" y="82"/>
                </a:cubicBezTo>
                <a:cubicBezTo>
                  <a:pt x="58" y="83"/>
                  <a:pt x="58" y="83"/>
                  <a:pt x="58" y="84"/>
                </a:cubicBezTo>
                <a:close/>
                <a:moveTo>
                  <a:pt x="59" y="63"/>
                </a:moveTo>
                <a:cubicBezTo>
                  <a:pt x="58" y="63"/>
                  <a:pt x="58" y="63"/>
                  <a:pt x="58" y="63"/>
                </a:cubicBezTo>
                <a:cubicBezTo>
                  <a:pt x="58" y="62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6" y="62"/>
                  <a:pt x="56" y="62"/>
                  <a:pt x="56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54" y="63"/>
                  <a:pt x="54" y="63"/>
                  <a:pt x="54" y="63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3"/>
                  <a:pt x="53" y="63"/>
                  <a:pt x="53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8"/>
                  <a:pt x="51" y="58"/>
                  <a:pt x="51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5"/>
                  <a:pt x="59" y="55"/>
                  <a:pt x="59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5"/>
                  <a:pt x="61" y="55"/>
                  <a:pt x="61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3" y="58"/>
                  <a:pt x="63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1"/>
                  <a:pt x="65" y="61"/>
                  <a:pt x="65" y="61"/>
                </a:cubicBezTo>
                <a:cubicBezTo>
                  <a:pt x="65" y="62"/>
                  <a:pt x="65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4"/>
                  <a:pt x="64" y="64"/>
                  <a:pt x="64" y="64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lnTo>
                  <a:pt x="59" y="63"/>
                </a:lnTo>
                <a:close/>
                <a:moveTo>
                  <a:pt x="63" y="66"/>
                </a:move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66"/>
                  <a:pt x="63" y="66"/>
                  <a:pt x="63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63" y="66"/>
                  <a:pt x="63" y="66"/>
                  <a:pt x="63" y="66"/>
                </a:cubicBezTo>
                <a:close/>
                <a:moveTo>
                  <a:pt x="69" y="86"/>
                </a:moveTo>
                <a:cubicBezTo>
                  <a:pt x="68" y="83"/>
                  <a:pt x="68" y="83"/>
                  <a:pt x="68" y="83"/>
                </a:cubicBezTo>
                <a:cubicBezTo>
                  <a:pt x="64" y="83"/>
                  <a:pt x="64" y="83"/>
                  <a:pt x="64" y="83"/>
                </a:cubicBezTo>
                <a:cubicBezTo>
                  <a:pt x="63" y="86"/>
                  <a:pt x="63" y="86"/>
                  <a:pt x="63" y="86"/>
                </a:cubicBezTo>
                <a:cubicBezTo>
                  <a:pt x="59" y="86"/>
                  <a:pt x="59" y="86"/>
                  <a:pt x="59" y="86"/>
                </a:cubicBezTo>
                <a:cubicBezTo>
                  <a:pt x="64" y="73"/>
                  <a:pt x="64" y="73"/>
                  <a:pt x="64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73" y="86"/>
                  <a:pt x="73" y="86"/>
                  <a:pt x="73" y="86"/>
                </a:cubicBezTo>
                <a:lnTo>
                  <a:pt x="69" y="86"/>
                </a:lnTo>
                <a:close/>
                <a:moveTo>
                  <a:pt x="73" y="66"/>
                </a:moveTo>
                <a:cubicBezTo>
                  <a:pt x="73" y="66"/>
                  <a:pt x="73" y="66"/>
                  <a:pt x="73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2" y="66"/>
                  <a:pt x="72" y="66"/>
                  <a:pt x="72" y="66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8"/>
                  <a:pt x="71" y="68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0" y="68"/>
                  <a:pt x="70" y="68"/>
                  <a:pt x="70" y="68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70"/>
                  <a:pt x="70" y="70"/>
                  <a:pt x="70" y="70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66"/>
                  <a:pt x="72" y="66"/>
                  <a:pt x="72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65"/>
                  <a:pt x="73" y="65"/>
                  <a:pt x="73" y="65"/>
                </a:cubicBezTo>
                <a:lnTo>
                  <a:pt x="73" y="66"/>
                </a:lnTo>
                <a:close/>
                <a:moveTo>
                  <a:pt x="74" y="58"/>
                </a:moveTo>
                <a:cubicBezTo>
                  <a:pt x="74" y="59"/>
                  <a:pt x="74" y="59"/>
                  <a:pt x="74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8"/>
                  <a:pt x="73" y="58"/>
                  <a:pt x="73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lose/>
                <a:moveTo>
                  <a:pt x="74" y="61"/>
                </a:moveTo>
                <a:cubicBezTo>
                  <a:pt x="75" y="61"/>
                  <a:pt x="75" y="61"/>
                  <a:pt x="75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2"/>
                  <a:pt x="74" y="62"/>
                  <a:pt x="74" y="62"/>
                </a:cubicBezTo>
                <a:lnTo>
                  <a:pt x="74" y="61"/>
                </a:lnTo>
                <a:close/>
                <a:moveTo>
                  <a:pt x="87" y="86"/>
                </a:moveTo>
                <a:cubicBezTo>
                  <a:pt x="84" y="86"/>
                  <a:pt x="84" y="86"/>
                  <a:pt x="84" y="86"/>
                </a:cubicBezTo>
                <a:cubicBezTo>
                  <a:pt x="78" y="77"/>
                  <a:pt x="78" y="77"/>
                  <a:pt x="78" y="77"/>
                </a:cubicBezTo>
                <a:cubicBezTo>
                  <a:pt x="78" y="86"/>
                  <a:pt x="78" y="86"/>
                  <a:pt x="78" y="86"/>
                </a:cubicBezTo>
                <a:cubicBezTo>
                  <a:pt x="75" y="86"/>
                  <a:pt x="75" y="86"/>
                  <a:pt x="75" y="86"/>
                </a:cubicBezTo>
                <a:cubicBezTo>
                  <a:pt x="75" y="73"/>
                  <a:pt x="75" y="73"/>
                  <a:pt x="75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3"/>
                  <a:pt x="84" y="73"/>
                  <a:pt x="84" y="73"/>
                </a:cubicBezTo>
                <a:cubicBezTo>
                  <a:pt x="87" y="73"/>
                  <a:pt x="87" y="73"/>
                  <a:pt x="87" y="73"/>
                </a:cubicBezTo>
                <a:lnTo>
                  <a:pt x="87" y="86"/>
                </a:lnTo>
                <a:close/>
                <a:moveTo>
                  <a:pt x="99" y="86"/>
                </a:moveTo>
                <a:cubicBezTo>
                  <a:pt x="95" y="81"/>
                  <a:pt x="95" y="81"/>
                  <a:pt x="95" y="81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6"/>
                  <a:pt x="94" y="86"/>
                  <a:pt x="94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73"/>
                  <a:pt x="91" y="73"/>
                  <a:pt x="91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9"/>
                  <a:pt x="94" y="79"/>
                  <a:pt x="94" y="79"/>
                </a:cubicBezTo>
                <a:cubicBezTo>
                  <a:pt x="99" y="73"/>
                  <a:pt x="99" y="73"/>
                  <a:pt x="99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98" y="79"/>
                  <a:pt x="98" y="79"/>
                  <a:pt x="98" y="79"/>
                </a:cubicBezTo>
                <a:cubicBezTo>
                  <a:pt x="103" y="86"/>
                  <a:pt x="103" y="86"/>
                  <a:pt x="103" y="86"/>
                </a:cubicBezTo>
                <a:lnTo>
                  <a:pt x="99" y="86"/>
                </a:lnTo>
                <a:close/>
                <a:moveTo>
                  <a:pt x="104" y="56"/>
                </a:moveTo>
                <a:cubicBezTo>
                  <a:pt x="104" y="56"/>
                  <a:pt x="104" y="56"/>
                  <a:pt x="104" y="56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5" y="56"/>
                  <a:pt x="105" y="56"/>
                  <a:pt x="105" y="56"/>
                </a:cubicBezTo>
                <a:lnTo>
                  <a:pt x="104" y="56"/>
                </a:lnTo>
                <a:close/>
                <a:moveTo>
                  <a:pt x="106" y="65"/>
                </a:moveTo>
                <a:cubicBezTo>
                  <a:pt x="107" y="64"/>
                  <a:pt x="107" y="64"/>
                  <a:pt x="107" y="64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07" y="65"/>
                  <a:pt x="107" y="65"/>
                  <a:pt x="107" y="65"/>
                </a:cubicBezTo>
                <a:cubicBezTo>
                  <a:pt x="107" y="65"/>
                  <a:pt x="107" y="65"/>
                  <a:pt x="107" y="65"/>
                </a:cubicBezTo>
                <a:lnTo>
                  <a:pt x="106" y="65"/>
                </a:lnTo>
                <a:close/>
                <a:moveTo>
                  <a:pt x="113" y="77"/>
                </a:moveTo>
                <a:cubicBezTo>
                  <a:pt x="113" y="77"/>
                  <a:pt x="113" y="77"/>
                  <a:pt x="113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1" y="77"/>
                  <a:pt x="111" y="77"/>
                  <a:pt x="111" y="77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113" y="76"/>
                  <a:pt x="113" y="76"/>
                  <a:pt x="113" y="76"/>
                </a:cubicBezTo>
                <a:lnTo>
                  <a:pt x="113" y="77"/>
                </a:lnTo>
                <a:close/>
                <a:moveTo>
                  <a:pt x="123" y="60"/>
                </a:moveTo>
                <a:cubicBezTo>
                  <a:pt x="121" y="62"/>
                  <a:pt x="121" y="62"/>
                  <a:pt x="121" y="62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118" y="66"/>
                  <a:pt x="118" y="66"/>
                  <a:pt x="118" y="66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2" y="70"/>
                  <a:pt x="112" y="70"/>
                  <a:pt x="112" y="70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7" y="54"/>
                  <a:pt x="107" y="54"/>
                  <a:pt x="107" y="54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6" y="53"/>
                  <a:pt x="106" y="53"/>
                  <a:pt x="106" y="53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9" y="46"/>
                  <a:pt x="99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7" y="44"/>
                  <a:pt x="97" y="44"/>
                  <a:pt x="97" y="44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4"/>
                  <a:pt x="97" y="44"/>
                  <a:pt x="97" y="44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7" y="46"/>
                  <a:pt x="97" y="46"/>
                  <a:pt x="97" y="46"/>
                </a:cubicBezTo>
                <a:cubicBezTo>
                  <a:pt x="97" y="45"/>
                  <a:pt x="97" y="45"/>
                  <a:pt x="97" y="45"/>
                </a:cubicBezTo>
                <a:cubicBezTo>
                  <a:pt x="97" y="44"/>
                  <a:pt x="97" y="44"/>
                  <a:pt x="97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7" y="43"/>
                  <a:pt x="97" y="43"/>
                  <a:pt x="97" y="43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6" y="42"/>
                  <a:pt x="96" y="42"/>
                </a:cubicBezTo>
                <a:cubicBezTo>
                  <a:pt x="96" y="42"/>
                  <a:pt x="96" y="42"/>
                  <a:pt x="96" y="4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95" y="40"/>
                  <a:pt x="95" y="40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5"/>
                  <a:pt x="95" y="35"/>
                  <a:pt x="95" y="35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2" y="31"/>
                  <a:pt x="92" y="31"/>
                  <a:pt x="92" y="31"/>
                </a:cubicBezTo>
                <a:cubicBezTo>
                  <a:pt x="93" y="31"/>
                  <a:pt x="93" y="31"/>
                  <a:pt x="93" y="31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30"/>
                  <a:pt x="92" y="30"/>
                  <a:pt x="92" y="30"/>
                </a:cubicBezTo>
                <a:cubicBezTo>
                  <a:pt x="92" y="29"/>
                  <a:pt x="92" y="29"/>
                  <a:pt x="92" y="29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89" y="28"/>
                  <a:pt x="89" y="28"/>
                  <a:pt x="89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8"/>
                  <a:pt x="87" y="28"/>
                  <a:pt x="87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5" y="29"/>
                  <a:pt x="85" y="29"/>
                  <a:pt x="85" y="29"/>
                </a:cubicBezTo>
                <a:cubicBezTo>
                  <a:pt x="85" y="29"/>
                  <a:pt x="85" y="29"/>
                  <a:pt x="85" y="29"/>
                </a:cubicBezTo>
                <a:cubicBezTo>
                  <a:pt x="84" y="30"/>
                  <a:pt x="84" y="30"/>
                  <a:pt x="84" y="30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29"/>
                  <a:pt x="84" y="29"/>
                  <a:pt x="84" y="29"/>
                </a:cubicBezTo>
                <a:cubicBezTo>
                  <a:pt x="84" y="29"/>
                  <a:pt x="84" y="29"/>
                  <a:pt x="84" y="29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8"/>
                  <a:pt x="83" y="28"/>
                  <a:pt x="83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7"/>
                  <a:pt x="82" y="27"/>
                  <a:pt x="82" y="27"/>
                </a:cubicBezTo>
                <a:cubicBezTo>
                  <a:pt x="82" y="27"/>
                  <a:pt x="82" y="27"/>
                  <a:pt x="82" y="27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1" y="24"/>
                  <a:pt x="81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4"/>
                  <a:pt x="82" y="24"/>
                  <a:pt x="82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1"/>
                  <a:pt x="82" y="21"/>
                  <a:pt x="82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4" y="20"/>
                  <a:pt x="84" y="20"/>
                  <a:pt x="84" y="20"/>
                </a:cubicBezTo>
                <a:cubicBezTo>
                  <a:pt x="84" y="20"/>
                  <a:pt x="84" y="20"/>
                  <a:pt x="84" y="20"/>
                </a:cubicBezTo>
                <a:cubicBezTo>
                  <a:pt x="85" y="19"/>
                  <a:pt x="85" y="19"/>
                  <a:pt x="85" y="19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8" y="20"/>
                  <a:pt x="88" y="20"/>
                  <a:pt x="88" y="20"/>
                </a:cubicBezTo>
                <a:cubicBezTo>
                  <a:pt x="89" y="21"/>
                  <a:pt x="89" y="21"/>
                  <a:pt x="89" y="21"/>
                </a:cubicBezTo>
                <a:cubicBezTo>
                  <a:pt x="90" y="21"/>
                  <a:pt x="90" y="21"/>
                  <a:pt x="90" y="21"/>
                </a:cubicBezTo>
                <a:cubicBezTo>
                  <a:pt x="90" y="21"/>
                  <a:pt x="90" y="21"/>
                  <a:pt x="90" y="21"/>
                </a:cubicBezTo>
                <a:cubicBezTo>
                  <a:pt x="91" y="21"/>
                  <a:pt x="91" y="21"/>
                  <a:pt x="91" y="21"/>
                </a:cubicBezTo>
                <a:cubicBezTo>
                  <a:pt x="91" y="22"/>
                  <a:pt x="91" y="22"/>
                  <a:pt x="91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4" y="22"/>
                  <a:pt x="94" y="22"/>
                  <a:pt x="94" y="22"/>
                </a:cubicBezTo>
                <a:cubicBezTo>
                  <a:pt x="95" y="21"/>
                  <a:pt x="95" y="21"/>
                  <a:pt x="95" y="21"/>
                </a:cubicBezTo>
                <a:cubicBezTo>
                  <a:pt x="95" y="22"/>
                  <a:pt x="95" y="22"/>
                  <a:pt x="95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7" y="22"/>
                  <a:pt x="97" y="22"/>
                  <a:pt x="97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4"/>
                  <a:pt x="99" y="24"/>
                  <a:pt x="99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40"/>
                  <a:pt x="108" y="40"/>
                  <a:pt x="108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9"/>
                  <a:pt x="114" y="39"/>
                  <a:pt x="114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1"/>
                  <a:pt x="114" y="41"/>
                  <a:pt x="114" y="41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3" y="45"/>
                  <a:pt x="103" y="45"/>
                  <a:pt x="103" y="45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7" y="50"/>
                  <a:pt x="107" y="50"/>
                  <a:pt x="107" y="50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9" y="53"/>
                  <a:pt x="109" y="53"/>
                  <a:pt x="109" y="53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10" y="51"/>
                  <a:pt x="110" y="51"/>
                  <a:pt x="110" y="51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13" y="52"/>
                  <a:pt x="113" y="52"/>
                  <a:pt x="113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5" y="54"/>
                  <a:pt x="115" y="54"/>
                  <a:pt x="115" y="54"/>
                </a:cubicBezTo>
                <a:cubicBezTo>
                  <a:pt x="115" y="54"/>
                  <a:pt x="115" y="54"/>
                  <a:pt x="115" y="54"/>
                </a:cubicBezTo>
                <a:cubicBezTo>
                  <a:pt x="117" y="54"/>
                  <a:pt x="117" y="54"/>
                  <a:pt x="117" y="54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7"/>
                  <a:pt x="118" y="57"/>
                  <a:pt x="118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23" y="59"/>
                  <a:pt x="123" y="59"/>
                  <a:pt x="123" y="59"/>
                </a:cubicBezTo>
                <a:lnTo>
                  <a:pt x="123" y="60"/>
                </a:lnTo>
                <a:close/>
                <a:moveTo>
                  <a:pt x="114" y="51"/>
                </a:moveTo>
                <a:cubicBezTo>
                  <a:pt x="113" y="50"/>
                  <a:pt x="113" y="50"/>
                  <a:pt x="113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10" y="46"/>
                  <a:pt x="110" y="46"/>
                  <a:pt x="110" y="46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3" y="50"/>
                  <a:pt x="113" y="50"/>
                  <a:pt x="113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1"/>
                  <a:pt x="114" y="51"/>
                  <a:pt x="114" y="51"/>
                </a:cubicBezTo>
                <a:close/>
                <a:moveTo>
                  <a:pt x="108" y="48"/>
                </a:moveTo>
                <a:cubicBezTo>
                  <a:pt x="108" y="48"/>
                  <a:pt x="108" y="48"/>
                  <a:pt x="108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8" y="49"/>
                  <a:pt x="108" y="49"/>
                  <a:pt x="108" y="49"/>
                </a:cubicBezTo>
                <a:cubicBezTo>
                  <a:pt x="109" y="49"/>
                  <a:pt x="109" y="49"/>
                  <a:pt x="109" y="49"/>
                </a:cubicBezTo>
                <a:lnTo>
                  <a:pt x="108" y="48"/>
                </a:lnTo>
                <a:close/>
                <a:moveTo>
                  <a:pt x="108" y="49"/>
                </a:moveTo>
                <a:cubicBezTo>
                  <a:pt x="108" y="49"/>
                  <a:pt x="108" y="49"/>
                  <a:pt x="108" y="49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8" y="49"/>
                  <a:pt x="108" y="49"/>
                  <a:pt x="108" y="49"/>
                </a:cubicBezTo>
                <a:close/>
                <a:moveTo>
                  <a:pt x="107" y="48"/>
                </a:moveTo>
                <a:cubicBezTo>
                  <a:pt x="106" y="48"/>
                  <a:pt x="106" y="48"/>
                  <a:pt x="106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lose/>
                <a:moveTo>
                  <a:pt x="133" y="14"/>
                </a:moveTo>
                <a:cubicBezTo>
                  <a:pt x="133" y="14"/>
                  <a:pt x="133" y="14"/>
                  <a:pt x="133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130" y="19"/>
                  <a:pt x="130" y="19"/>
                  <a:pt x="130" y="19"/>
                </a:cubicBezTo>
                <a:cubicBezTo>
                  <a:pt x="130" y="19"/>
                  <a:pt x="130" y="19"/>
                  <a:pt x="130" y="19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2"/>
                  <a:pt x="130" y="22"/>
                  <a:pt x="130" y="22"/>
                </a:cubicBezTo>
                <a:cubicBezTo>
                  <a:pt x="129" y="22"/>
                  <a:pt x="129" y="22"/>
                  <a:pt x="129" y="22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2"/>
                  <a:pt x="129" y="22"/>
                  <a:pt x="129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3" y="25"/>
                  <a:pt x="123" y="25"/>
                  <a:pt x="123" y="25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9" y="27"/>
                  <a:pt x="119" y="27"/>
                  <a:pt x="119" y="27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18" y="22"/>
                  <a:pt x="118" y="22"/>
                  <a:pt x="118" y="22"/>
                </a:cubicBezTo>
                <a:cubicBezTo>
                  <a:pt x="119" y="21"/>
                  <a:pt x="119" y="21"/>
                  <a:pt x="119" y="21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7" y="19"/>
                  <a:pt x="117" y="19"/>
                  <a:pt x="117" y="19"/>
                </a:cubicBezTo>
                <a:cubicBezTo>
                  <a:pt x="116" y="18"/>
                  <a:pt x="116" y="18"/>
                  <a:pt x="116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5" y="11"/>
                  <a:pt x="125" y="11"/>
                  <a:pt x="125" y="11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4"/>
                  <a:pt x="128" y="14"/>
                  <a:pt x="128" y="14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3" y="13"/>
                  <a:pt x="133" y="13"/>
                  <a:pt x="133" y="13"/>
                </a:cubicBezTo>
                <a:cubicBezTo>
                  <a:pt x="133" y="13"/>
                  <a:pt x="133" y="13"/>
                  <a:pt x="133" y="13"/>
                </a:cubicBezTo>
                <a:cubicBezTo>
                  <a:pt x="133" y="13"/>
                  <a:pt x="133" y="13"/>
                  <a:pt x="133" y="13"/>
                </a:cubicBezTo>
                <a:lnTo>
                  <a:pt x="133" y="14"/>
                </a:lnTo>
                <a:close/>
                <a:moveTo>
                  <a:pt x="66" y="76"/>
                </a:moveTo>
                <a:cubicBezTo>
                  <a:pt x="68" y="81"/>
                  <a:pt x="68" y="81"/>
                  <a:pt x="68" y="81"/>
                </a:cubicBezTo>
                <a:cubicBezTo>
                  <a:pt x="64" y="81"/>
                  <a:pt x="64" y="81"/>
                  <a:pt x="64" y="81"/>
                </a:cubicBezTo>
                <a:lnTo>
                  <a:pt x="66" y="76"/>
                </a:lnTo>
                <a:close/>
                <a:moveTo>
                  <a:pt x="51" y="78"/>
                </a:moveTo>
                <a:cubicBezTo>
                  <a:pt x="50" y="78"/>
                  <a:pt x="50" y="78"/>
                  <a:pt x="50" y="78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1" y="75"/>
                  <a:pt x="52" y="75"/>
                  <a:pt x="52" y="75"/>
                </a:cubicBezTo>
                <a:cubicBezTo>
                  <a:pt x="52" y="75"/>
                  <a:pt x="53" y="75"/>
                  <a:pt x="53" y="75"/>
                </a:cubicBezTo>
                <a:cubicBezTo>
                  <a:pt x="53" y="75"/>
                  <a:pt x="53" y="76"/>
                  <a:pt x="53" y="76"/>
                </a:cubicBezTo>
                <a:cubicBezTo>
                  <a:pt x="54" y="76"/>
                  <a:pt x="54" y="76"/>
                  <a:pt x="54" y="77"/>
                </a:cubicBezTo>
                <a:cubicBezTo>
                  <a:pt x="54" y="77"/>
                  <a:pt x="54" y="77"/>
                  <a:pt x="53" y="77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52" y="78"/>
                  <a:pt x="52" y="78"/>
                </a:cubicBezTo>
                <a:cubicBezTo>
                  <a:pt x="52" y="78"/>
                  <a:pt x="51" y="78"/>
                  <a:pt x="51" y="78"/>
                </a:cubicBezTo>
                <a:close/>
                <a:moveTo>
                  <a:pt x="54" y="81"/>
                </a:moveTo>
                <a:cubicBezTo>
                  <a:pt x="54" y="81"/>
                  <a:pt x="54" y="82"/>
                  <a:pt x="54" y="82"/>
                </a:cubicBezTo>
                <a:cubicBezTo>
                  <a:pt x="54" y="82"/>
                  <a:pt x="54" y="83"/>
                  <a:pt x="54" y="83"/>
                </a:cubicBezTo>
                <a:cubicBezTo>
                  <a:pt x="54" y="83"/>
                  <a:pt x="54" y="83"/>
                  <a:pt x="53" y="83"/>
                </a:cubicBezTo>
                <a:cubicBezTo>
                  <a:pt x="53" y="84"/>
                  <a:pt x="53" y="84"/>
                  <a:pt x="52" y="84"/>
                </a:cubicBezTo>
                <a:cubicBezTo>
                  <a:pt x="52" y="84"/>
                  <a:pt x="51" y="84"/>
                  <a:pt x="50" y="84"/>
                </a:cubicBezTo>
                <a:cubicBezTo>
                  <a:pt x="50" y="84"/>
                  <a:pt x="50" y="84"/>
                  <a:pt x="50" y="84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0"/>
                  <a:pt x="52" y="80"/>
                  <a:pt x="52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54" y="81"/>
                  <a:pt x="54" y="81"/>
                  <a:pt x="54" y="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3702" y="37741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真机模拟使用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743710" y="1606550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新建账目</a:t>
            </a:r>
          </a:p>
        </p:txBody>
      </p:sp>
      <p:sp>
        <p:nvSpPr>
          <p:cNvPr id="7" name="椭圆 6">
            <a:hlinkClick r:id="rId2" action="ppaction://hlinksldjump"/>
          </p:cNvPr>
          <p:cNvSpPr/>
          <p:nvPr/>
        </p:nvSpPr>
        <p:spPr>
          <a:xfrm>
            <a:off x="742123" y="142571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6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28" y="1631512"/>
            <a:ext cx="343347" cy="343347"/>
          </a:xfrm>
          <a:prstGeom prst="rect">
            <a:avLst/>
          </a:prstGeom>
        </p:spPr>
      </p:pic>
      <p:pic>
        <p:nvPicPr>
          <p:cNvPr id="62" name="图形 6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685" y="1632086"/>
            <a:ext cx="343347" cy="343347"/>
          </a:xfrm>
          <a:prstGeom prst="rect">
            <a:avLst/>
          </a:prstGeom>
        </p:spPr>
      </p:pic>
      <p:sp>
        <p:nvSpPr>
          <p:cNvPr id="12" name="等腰三角形 11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B10660-D2AF-4C01-8B54-0F422F2B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 t="796" r="1" b="1"/>
          <a:stretch/>
        </p:blipFill>
        <p:spPr>
          <a:xfrm>
            <a:off x="3372372" y="1079500"/>
            <a:ext cx="3011715" cy="51917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A1DF8A-1C74-49F1-89BB-19F0893A2A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573" y="1079500"/>
            <a:ext cx="3011715" cy="51917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hlinkClick r:id="rId2" action="ppaction://hlinksldjump"/>
          </p:cNvPr>
          <p:cNvSpPr/>
          <p:nvPr/>
        </p:nvSpPr>
        <p:spPr>
          <a:xfrm>
            <a:off x="742123" y="142571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743710" y="1606550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记录开销</a:t>
            </a:r>
          </a:p>
        </p:txBody>
      </p:sp>
      <p:pic>
        <p:nvPicPr>
          <p:cNvPr id="62" name="图形 6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60" y="1619386"/>
            <a:ext cx="343347" cy="34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3702" y="37741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真机模拟使用</a:t>
            </a:r>
          </a:p>
        </p:txBody>
      </p:sp>
      <p:sp>
        <p:nvSpPr>
          <p:cNvPr id="12" name="等腰三角形 11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460" y="1079500"/>
            <a:ext cx="2917825" cy="5191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985" y="1079500"/>
            <a:ext cx="2924810" cy="5192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01993" y="745010"/>
            <a:ext cx="19880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2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979295" y="2477135"/>
            <a:ext cx="299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关于微信小程序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79004" y="3467382"/>
            <a:ext cx="29949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开发设计过程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461565" y="2477196"/>
            <a:ext cx="29949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开发原因与思路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88992" y="3467381"/>
            <a:ext cx="29949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开发成果与结论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979003" y="4562755"/>
            <a:ext cx="29949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思考与总结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10" grpId="0"/>
      <p:bldP spid="10" grpId="1"/>
      <p:bldP spid="13" grpId="0"/>
      <p:bldP spid="13" grpId="1"/>
      <p:bldP spid="12" grpId="0"/>
      <p:bldP spid="1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3702" y="37741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真机模拟使用</a:t>
            </a:r>
          </a:p>
        </p:txBody>
      </p:sp>
      <p:sp>
        <p:nvSpPr>
          <p:cNvPr id="4" name="等腰三角形 3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hlinkClick r:id="rId2" action="ppaction://hlinksldjump"/>
          </p:cNvPr>
          <p:cNvSpPr/>
          <p:nvPr/>
        </p:nvSpPr>
        <p:spPr>
          <a:xfrm>
            <a:off x="742123" y="142571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733550" y="1600835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新建类别</a:t>
            </a:r>
          </a:p>
        </p:txBody>
      </p:sp>
      <p:pic>
        <p:nvPicPr>
          <p:cNvPr id="63" name="图形 6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9" y="1606765"/>
            <a:ext cx="362360" cy="3623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460" y="1079500"/>
            <a:ext cx="3055620" cy="54178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985" y="1079500"/>
            <a:ext cx="3055620" cy="54178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hlinkClick r:id="rId2" action="ppaction://hlinksldjump"/>
          </p:cNvPr>
          <p:cNvSpPr/>
          <p:nvPr/>
        </p:nvSpPr>
        <p:spPr>
          <a:xfrm>
            <a:off x="752283" y="141555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形 6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29" y="1611776"/>
            <a:ext cx="362360" cy="36236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1733550" y="1600835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增删改查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3702" y="37741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真机模拟使用</a:t>
            </a:r>
          </a:p>
        </p:txBody>
      </p:sp>
      <p:sp>
        <p:nvSpPr>
          <p:cNvPr id="4" name="等腰三角形 3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460" y="1079500"/>
            <a:ext cx="3070860" cy="5417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985" y="1068070"/>
            <a:ext cx="3078480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hlinkClick r:id="rId2" action="ppaction://hlinksldjump"/>
          </p:cNvPr>
          <p:cNvSpPr/>
          <p:nvPr/>
        </p:nvSpPr>
        <p:spPr>
          <a:xfrm>
            <a:off x="742123" y="142571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3702" y="37741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真机模拟使用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743710" y="1606550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开销统计</a:t>
            </a:r>
          </a:p>
        </p:txBody>
      </p:sp>
      <p:sp>
        <p:nvSpPr>
          <p:cNvPr id="114" name="Freeform 192">
            <a:hlinkClick r:id="rId2" action="ppaction://hlinksldjump"/>
          </p:cNvPr>
          <p:cNvSpPr>
            <a:spLocks noEditPoints="1"/>
          </p:cNvSpPr>
          <p:nvPr/>
        </p:nvSpPr>
        <p:spPr bwMode="auto">
          <a:xfrm>
            <a:off x="899353" y="1578383"/>
            <a:ext cx="442912" cy="423863"/>
          </a:xfrm>
          <a:custGeom>
            <a:avLst/>
            <a:gdLst>
              <a:gd name="T0" fmla="*/ 0 w 140"/>
              <a:gd name="T1" fmla="*/ 7 h 134"/>
              <a:gd name="T2" fmla="*/ 5 w 140"/>
              <a:gd name="T3" fmla="*/ 7 h 134"/>
              <a:gd name="T4" fmla="*/ 5 w 140"/>
              <a:gd name="T5" fmla="*/ 9 h 134"/>
              <a:gd name="T6" fmla="*/ 0 w 140"/>
              <a:gd name="T7" fmla="*/ 9 h 134"/>
              <a:gd name="T8" fmla="*/ 0 w 140"/>
              <a:gd name="T9" fmla="*/ 7 h 134"/>
              <a:gd name="T10" fmla="*/ 0 w 140"/>
              <a:gd name="T11" fmla="*/ 21 h 134"/>
              <a:gd name="T12" fmla="*/ 5 w 140"/>
              <a:gd name="T13" fmla="*/ 21 h 134"/>
              <a:gd name="T14" fmla="*/ 5 w 140"/>
              <a:gd name="T15" fmla="*/ 19 h 134"/>
              <a:gd name="T16" fmla="*/ 0 w 140"/>
              <a:gd name="T17" fmla="*/ 19 h 134"/>
              <a:gd name="T18" fmla="*/ 0 w 140"/>
              <a:gd name="T19" fmla="*/ 21 h 134"/>
              <a:gd name="T20" fmla="*/ 0 w 140"/>
              <a:gd name="T21" fmla="*/ 34 h 134"/>
              <a:gd name="T22" fmla="*/ 5 w 140"/>
              <a:gd name="T23" fmla="*/ 34 h 134"/>
              <a:gd name="T24" fmla="*/ 5 w 140"/>
              <a:gd name="T25" fmla="*/ 32 h 134"/>
              <a:gd name="T26" fmla="*/ 0 w 140"/>
              <a:gd name="T27" fmla="*/ 32 h 134"/>
              <a:gd name="T28" fmla="*/ 0 w 140"/>
              <a:gd name="T29" fmla="*/ 34 h 134"/>
              <a:gd name="T30" fmla="*/ 0 w 140"/>
              <a:gd name="T31" fmla="*/ 46 h 134"/>
              <a:gd name="T32" fmla="*/ 5 w 140"/>
              <a:gd name="T33" fmla="*/ 46 h 134"/>
              <a:gd name="T34" fmla="*/ 5 w 140"/>
              <a:gd name="T35" fmla="*/ 44 h 134"/>
              <a:gd name="T36" fmla="*/ 0 w 140"/>
              <a:gd name="T37" fmla="*/ 44 h 134"/>
              <a:gd name="T38" fmla="*/ 0 w 140"/>
              <a:gd name="T39" fmla="*/ 46 h 134"/>
              <a:gd name="T40" fmla="*/ 0 w 140"/>
              <a:gd name="T41" fmla="*/ 59 h 134"/>
              <a:gd name="T42" fmla="*/ 5 w 140"/>
              <a:gd name="T43" fmla="*/ 59 h 134"/>
              <a:gd name="T44" fmla="*/ 5 w 140"/>
              <a:gd name="T45" fmla="*/ 57 h 134"/>
              <a:gd name="T46" fmla="*/ 0 w 140"/>
              <a:gd name="T47" fmla="*/ 57 h 134"/>
              <a:gd name="T48" fmla="*/ 0 w 140"/>
              <a:gd name="T49" fmla="*/ 59 h 134"/>
              <a:gd name="T50" fmla="*/ 140 w 140"/>
              <a:gd name="T51" fmla="*/ 99 h 134"/>
              <a:gd name="T52" fmla="*/ 104 w 140"/>
              <a:gd name="T53" fmla="*/ 134 h 134"/>
              <a:gd name="T54" fmla="*/ 69 w 140"/>
              <a:gd name="T55" fmla="*/ 99 h 134"/>
              <a:gd name="T56" fmla="*/ 72 w 140"/>
              <a:gd name="T57" fmla="*/ 85 h 134"/>
              <a:gd name="T58" fmla="*/ 9 w 140"/>
              <a:gd name="T59" fmla="*/ 85 h 134"/>
              <a:gd name="T60" fmla="*/ 9 w 140"/>
              <a:gd name="T61" fmla="*/ 0 h 134"/>
              <a:gd name="T62" fmla="*/ 11 w 140"/>
              <a:gd name="T63" fmla="*/ 0 h 134"/>
              <a:gd name="T64" fmla="*/ 11 w 140"/>
              <a:gd name="T65" fmla="*/ 82 h 134"/>
              <a:gd name="T66" fmla="*/ 23 w 140"/>
              <a:gd name="T67" fmla="*/ 82 h 134"/>
              <a:gd name="T68" fmla="*/ 23 w 140"/>
              <a:gd name="T69" fmla="*/ 8 h 134"/>
              <a:gd name="T70" fmla="*/ 33 w 140"/>
              <a:gd name="T71" fmla="*/ 8 h 134"/>
              <a:gd name="T72" fmla="*/ 33 w 140"/>
              <a:gd name="T73" fmla="*/ 82 h 134"/>
              <a:gd name="T74" fmla="*/ 41 w 140"/>
              <a:gd name="T75" fmla="*/ 82 h 134"/>
              <a:gd name="T76" fmla="*/ 41 w 140"/>
              <a:gd name="T77" fmla="*/ 24 h 134"/>
              <a:gd name="T78" fmla="*/ 51 w 140"/>
              <a:gd name="T79" fmla="*/ 24 h 134"/>
              <a:gd name="T80" fmla="*/ 51 w 140"/>
              <a:gd name="T81" fmla="*/ 82 h 134"/>
              <a:gd name="T82" fmla="*/ 59 w 140"/>
              <a:gd name="T83" fmla="*/ 82 h 134"/>
              <a:gd name="T84" fmla="*/ 59 w 140"/>
              <a:gd name="T85" fmla="*/ 37 h 134"/>
              <a:gd name="T86" fmla="*/ 69 w 140"/>
              <a:gd name="T87" fmla="*/ 37 h 134"/>
              <a:gd name="T88" fmla="*/ 69 w 140"/>
              <a:gd name="T89" fmla="*/ 82 h 134"/>
              <a:gd name="T90" fmla="*/ 74 w 140"/>
              <a:gd name="T91" fmla="*/ 82 h 134"/>
              <a:gd name="T92" fmla="*/ 78 w 140"/>
              <a:gd name="T93" fmla="*/ 76 h 134"/>
              <a:gd name="T94" fmla="*/ 78 w 140"/>
              <a:gd name="T95" fmla="*/ 13 h 134"/>
              <a:gd name="T96" fmla="*/ 87 w 140"/>
              <a:gd name="T97" fmla="*/ 13 h 134"/>
              <a:gd name="T98" fmla="*/ 87 w 140"/>
              <a:gd name="T99" fmla="*/ 68 h 134"/>
              <a:gd name="T100" fmla="*/ 104 w 140"/>
              <a:gd name="T101" fmla="*/ 64 h 134"/>
              <a:gd name="T102" fmla="*/ 140 w 140"/>
              <a:gd name="T103" fmla="*/ 99 h 134"/>
              <a:gd name="T104" fmla="*/ 122 w 140"/>
              <a:gd name="T105" fmla="*/ 77 h 134"/>
              <a:gd name="T106" fmla="*/ 104 w 140"/>
              <a:gd name="T107" fmla="*/ 71 h 134"/>
              <a:gd name="T108" fmla="*/ 76 w 140"/>
              <a:gd name="T109" fmla="*/ 99 h 134"/>
              <a:gd name="T110" fmla="*/ 102 w 140"/>
              <a:gd name="T111" fmla="*/ 127 h 134"/>
              <a:gd name="T112" fmla="*/ 104 w 140"/>
              <a:gd name="T113" fmla="*/ 99 h 134"/>
              <a:gd name="T114" fmla="*/ 122 w 140"/>
              <a:gd name="T115" fmla="*/ 7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0" h="134">
                <a:moveTo>
                  <a:pt x="0" y="7"/>
                </a:moveTo>
                <a:cubicBezTo>
                  <a:pt x="5" y="7"/>
                  <a:pt x="5" y="7"/>
                  <a:pt x="5" y="7"/>
                </a:cubicBezTo>
                <a:cubicBezTo>
                  <a:pt x="5" y="9"/>
                  <a:pt x="5" y="9"/>
                  <a:pt x="5" y="9"/>
                </a:cubicBezTo>
                <a:cubicBezTo>
                  <a:pt x="0" y="9"/>
                  <a:pt x="0" y="9"/>
                  <a:pt x="0" y="9"/>
                </a:cubicBezTo>
                <a:lnTo>
                  <a:pt x="0" y="7"/>
                </a:lnTo>
                <a:close/>
                <a:moveTo>
                  <a:pt x="0" y="21"/>
                </a:moveTo>
                <a:cubicBezTo>
                  <a:pt x="5" y="21"/>
                  <a:pt x="5" y="21"/>
                  <a:pt x="5" y="21"/>
                </a:cubicBezTo>
                <a:cubicBezTo>
                  <a:pt x="5" y="19"/>
                  <a:pt x="5" y="19"/>
                  <a:pt x="5" y="19"/>
                </a:cubicBezTo>
                <a:cubicBezTo>
                  <a:pt x="0" y="19"/>
                  <a:pt x="0" y="19"/>
                  <a:pt x="0" y="19"/>
                </a:cubicBezTo>
                <a:lnTo>
                  <a:pt x="0" y="21"/>
                </a:lnTo>
                <a:close/>
                <a:moveTo>
                  <a:pt x="0" y="34"/>
                </a:moveTo>
                <a:cubicBezTo>
                  <a:pt x="5" y="34"/>
                  <a:pt x="5" y="34"/>
                  <a:pt x="5" y="34"/>
                </a:cubicBezTo>
                <a:cubicBezTo>
                  <a:pt x="5" y="32"/>
                  <a:pt x="5" y="32"/>
                  <a:pt x="5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34"/>
                </a:lnTo>
                <a:close/>
                <a:moveTo>
                  <a:pt x="0" y="46"/>
                </a:moveTo>
                <a:cubicBezTo>
                  <a:pt x="5" y="46"/>
                  <a:pt x="5" y="46"/>
                  <a:pt x="5" y="46"/>
                </a:cubicBezTo>
                <a:cubicBezTo>
                  <a:pt x="5" y="44"/>
                  <a:pt x="5" y="44"/>
                  <a:pt x="5" y="44"/>
                </a:cubicBezTo>
                <a:cubicBezTo>
                  <a:pt x="0" y="44"/>
                  <a:pt x="0" y="44"/>
                  <a:pt x="0" y="44"/>
                </a:cubicBezTo>
                <a:lnTo>
                  <a:pt x="0" y="46"/>
                </a:lnTo>
                <a:close/>
                <a:moveTo>
                  <a:pt x="0" y="59"/>
                </a:moveTo>
                <a:cubicBezTo>
                  <a:pt x="5" y="59"/>
                  <a:pt x="5" y="59"/>
                  <a:pt x="5" y="59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57"/>
                  <a:pt x="0" y="57"/>
                  <a:pt x="0" y="57"/>
                </a:cubicBezTo>
                <a:lnTo>
                  <a:pt x="0" y="59"/>
                </a:lnTo>
                <a:close/>
                <a:moveTo>
                  <a:pt x="140" y="99"/>
                </a:moveTo>
                <a:cubicBezTo>
                  <a:pt x="140" y="118"/>
                  <a:pt x="124" y="134"/>
                  <a:pt x="104" y="134"/>
                </a:cubicBezTo>
                <a:cubicBezTo>
                  <a:pt x="85" y="134"/>
                  <a:pt x="69" y="118"/>
                  <a:pt x="69" y="99"/>
                </a:cubicBezTo>
                <a:cubicBezTo>
                  <a:pt x="69" y="94"/>
                  <a:pt x="70" y="89"/>
                  <a:pt x="72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0"/>
                  <a:pt x="9" y="0"/>
                  <a:pt x="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82"/>
                  <a:pt x="11" y="82"/>
                  <a:pt x="11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"/>
                  <a:pt x="23" y="8"/>
                  <a:pt x="23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82"/>
                  <a:pt x="33" y="82"/>
                  <a:pt x="33" y="82"/>
                </a:cubicBezTo>
                <a:cubicBezTo>
                  <a:pt x="41" y="82"/>
                  <a:pt x="41" y="82"/>
                  <a:pt x="41" y="82"/>
                </a:cubicBezTo>
                <a:cubicBezTo>
                  <a:pt x="41" y="24"/>
                  <a:pt x="41" y="24"/>
                  <a:pt x="41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1" y="82"/>
                  <a:pt x="51" y="82"/>
                  <a:pt x="51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37"/>
                  <a:pt x="59" y="37"/>
                  <a:pt x="59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9" y="82"/>
                  <a:pt x="69" y="82"/>
                  <a:pt x="69" y="82"/>
                </a:cubicBezTo>
                <a:cubicBezTo>
                  <a:pt x="74" y="82"/>
                  <a:pt x="74" y="82"/>
                  <a:pt x="74" y="82"/>
                </a:cubicBezTo>
                <a:cubicBezTo>
                  <a:pt x="75" y="80"/>
                  <a:pt x="76" y="78"/>
                  <a:pt x="78" y="76"/>
                </a:cubicBezTo>
                <a:cubicBezTo>
                  <a:pt x="78" y="13"/>
                  <a:pt x="78" y="13"/>
                  <a:pt x="78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68"/>
                  <a:pt x="87" y="68"/>
                  <a:pt x="87" y="68"/>
                </a:cubicBezTo>
                <a:cubicBezTo>
                  <a:pt x="92" y="65"/>
                  <a:pt x="98" y="64"/>
                  <a:pt x="104" y="64"/>
                </a:cubicBezTo>
                <a:cubicBezTo>
                  <a:pt x="124" y="64"/>
                  <a:pt x="140" y="80"/>
                  <a:pt x="140" y="99"/>
                </a:cubicBezTo>
                <a:close/>
                <a:moveTo>
                  <a:pt x="122" y="77"/>
                </a:moveTo>
                <a:cubicBezTo>
                  <a:pt x="117" y="73"/>
                  <a:pt x="111" y="71"/>
                  <a:pt x="104" y="71"/>
                </a:cubicBezTo>
                <a:cubicBezTo>
                  <a:pt x="89" y="71"/>
                  <a:pt x="76" y="83"/>
                  <a:pt x="76" y="99"/>
                </a:cubicBezTo>
                <a:cubicBezTo>
                  <a:pt x="76" y="114"/>
                  <a:pt x="87" y="126"/>
                  <a:pt x="102" y="127"/>
                </a:cubicBezTo>
                <a:cubicBezTo>
                  <a:pt x="104" y="99"/>
                  <a:pt x="104" y="99"/>
                  <a:pt x="104" y="99"/>
                </a:cubicBezTo>
                <a:lnTo>
                  <a:pt x="122" y="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203">
            <a:hlinkClick r:id="rId2" action="ppaction://hlinksldjump"/>
          </p:cNvPr>
          <p:cNvSpPr>
            <a:spLocks noEditPoints="1"/>
          </p:cNvSpPr>
          <p:nvPr/>
        </p:nvSpPr>
        <p:spPr bwMode="auto">
          <a:xfrm>
            <a:off x="11081614" y="1647598"/>
            <a:ext cx="442912" cy="311150"/>
          </a:xfrm>
          <a:custGeom>
            <a:avLst/>
            <a:gdLst>
              <a:gd name="T0" fmla="*/ 115 w 140"/>
              <a:gd name="T1" fmla="*/ 11 h 98"/>
              <a:gd name="T2" fmla="*/ 110 w 140"/>
              <a:gd name="T3" fmla="*/ 14 h 98"/>
              <a:gd name="T4" fmla="*/ 114 w 140"/>
              <a:gd name="T5" fmla="*/ 27 h 98"/>
              <a:gd name="T6" fmla="*/ 109 w 140"/>
              <a:gd name="T7" fmla="*/ 20 h 98"/>
              <a:gd name="T8" fmla="*/ 104 w 140"/>
              <a:gd name="T9" fmla="*/ 20 h 98"/>
              <a:gd name="T10" fmla="*/ 112 w 140"/>
              <a:gd name="T11" fmla="*/ 20 h 98"/>
              <a:gd name="T12" fmla="*/ 103 w 140"/>
              <a:gd name="T13" fmla="*/ 13 h 98"/>
              <a:gd name="T14" fmla="*/ 103 w 140"/>
              <a:gd name="T15" fmla="*/ 14 h 98"/>
              <a:gd name="T16" fmla="*/ 96 w 140"/>
              <a:gd name="T17" fmla="*/ 18 h 98"/>
              <a:gd name="T18" fmla="*/ 80 w 140"/>
              <a:gd name="T19" fmla="*/ 59 h 98"/>
              <a:gd name="T20" fmla="*/ 34 w 140"/>
              <a:gd name="T21" fmla="*/ 17 h 98"/>
              <a:gd name="T22" fmla="*/ 15 w 140"/>
              <a:gd name="T23" fmla="*/ 24 h 98"/>
              <a:gd name="T24" fmla="*/ 9 w 140"/>
              <a:gd name="T25" fmla="*/ 16 h 98"/>
              <a:gd name="T26" fmla="*/ 27 w 140"/>
              <a:gd name="T27" fmla="*/ 87 h 98"/>
              <a:gd name="T28" fmla="*/ 31 w 140"/>
              <a:gd name="T29" fmla="*/ 54 h 98"/>
              <a:gd name="T30" fmla="*/ 34 w 140"/>
              <a:gd name="T31" fmla="*/ 56 h 98"/>
              <a:gd name="T32" fmla="*/ 46 w 140"/>
              <a:gd name="T33" fmla="*/ 43 h 98"/>
              <a:gd name="T34" fmla="*/ 34 w 140"/>
              <a:gd name="T35" fmla="*/ 40 h 98"/>
              <a:gd name="T36" fmla="*/ 32 w 140"/>
              <a:gd name="T37" fmla="*/ 44 h 98"/>
              <a:gd name="T38" fmla="*/ 18 w 140"/>
              <a:gd name="T39" fmla="*/ 46 h 98"/>
              <a:gd name="T40" fmla="*/ 21 w 140"/>
              <a:gd name="T41" fmla="*/ 36 h 98"/>
              <a:gd name="T42" fmla="*/ 22 w 140"/>
              <a:gd name="T43" fmla="*/ 33 h 98"/>
              <a:gd name="T44" fmla="*/ 15 w 140"/>
              <a:gd name="T45" fmla="*/ 33 h 98"/>
              <a:gd name="T46" fmla="*/ 24 w 140"/>
              <a:gd name="T47" fmla="*/ 24 h 98"/>
              <a:gd name="T48" fmla="*/ 23 w 140"/>
              <a:gd name="T49" fmla="*/ 16 h 98"/>
              <a:gd name="T50" fmla="*/ 31 w 140"/>
              <a:gd name="T51" fmla="*/ 20 h 98"/>
              <a:gd name="T52" fmla="*/ 41 w 140"/>
              <a:gd name="T53" fmla="*/ 13 h 98"/>
              <a:gd name="T54" fmla="*/ 45 w 140"/>
              <a:gd name="T55" fmla="*/ 16 h 98"/>
              <a:gd name="T56" fmla="*/ 61 w 140"/>
              <a:gd name="T57" fmla="*/ 16 h 98"/>
              <a:gd name="T58" fmla="*/ 78 w 140"/>
              <a:gd name="T59" fmla="*/ 24 h 98"/>
              <a:gd name="T60" fmla="*/ 69 w 140"/>
              <a:gd name="T61" fmla="*/ 27 h 98"/>
              <a:gd name="T62" fmla="*/ 57 w 140"/>
              <a:gd name="T63" fmla="*/ 37 h 98"/>
              <a:gd name="T64" fmla="*/ 54 w 140"/>
              <a:gd name="T65" fmla="*/ 43 h 98"/>
              <a:gd name="T66" fmla="*/ 53 w 140"/>
              <a:gd name="T67" fmla="*/ 53 h 98"/>
              <a:gd name="T68" fmla="*/ 75 w 140"/>
              <a:gd name="T69" fmla="*/ 56 h 98"/>
              <a:gd name="T70" fmla="*/ 77 w 140"/>
              <a:gd name="T71" fmla="*/ 58 h 98"/>
              <a:gd name="T72" fmla="*/ 66 w 140"/>
              <a:gd name="T73" fmla="*/ 53 h 98"/>
              <a:gd name="T74" fmla="*/ 56 w 140"/>
              <a:gd name="T75" fmla="*/ 52 h 98"/>
              <a:gd name="T76" fmla="*/ 64 w 140"/>
              <a:gd name="T77" fmla="*/ 53 h 98"/>
              <a:gd name="T78" fmla="*/ 54 w 140"/>
              <a:gd name="T79" fmla="*/ 45 h 98"/>
              <a:gd name="T80" fmla="*/ 61 w 140"/>
              <a:gd name="T81" fmla="*/ 39 h 98"/>
              <a:gd name="T82" fmla="*/ 65 w 140"/>
              <a:gd name="T83" fmla="*/ 33 h 98"/>
              <a:gd name="T84" fmla="*/ 53 w 140"/>
              <a:gd name="T85" fmla="*/ 62 h 98"/>
              <a:gd name="T86" fmla="*/ 63 w 140"/>
              <a:gd name="T87" fmla="*/ 56 h 98"/>
              <a:gd name="T88" fmla="*/ 63 w 140"/>
              <a:gd name="T89" fmla="*/ 66 h 98"/>
              <a:gd name="T90" fmla="*/ 72 w 140"/>
              <a:gd name="T91" fmla="*/ 64 h 98"/>
              <a:gd name="T92" fmla="*/ 104 w 140"/>
              <a:gd name="T93" fmla="*/ 55 h 98"/>
              <a:gd name="T94" fmla="*/ 110 w 140"/>
              <a:gd name="T95" fmla="*/ 75 h 98"/>
              <a:gd name="T96" fmla="*/ 108 w 140"/>
              <a:gd name="T97" fmla="*/ 55 h 98"/>
              <a:gd name="T98" fmla="*/ 96 w 140"/>
              <a:gd name="T99" fmla="*/ 42 h 98"/>
              <a:gd name="T100" fmla="*/ 83 w 140"/>
              <a:gd name="T101" fmla="*/ 24 h 98"/>
              <a:gd name="T102" fmla="*/ 106 w 140"/>
              <a:gd name="T103" fmla="*/ 23 h 98"/>
              <a:gd name="T104" fmla="*/ 105 w 140"/>
              <a:gd name="T105" fmla="*/ 30 h 98"/>
              <a:gd name="T106" fmla="*/ 115 w 140"/>
              <a:gd name="T107" fmla="*/ 32 h 98"/>
              <a:gd name="T108" fmla="*/ 107 w 140"/>
              <a:gd name="T109" fmla="*/ 37 h 98"/>
              <a:gd name="T110" fmla="*/ 103 w 140"/>
              <a:gd name="T111" fmla="*/ 45 h 98"/>
              <a:gd name="T112" fmla="*/ 115 w 140"/>
              <a:gd name="T113" fmla="*/ 54 h 98"/>
              <a:gd name="T114" fmla="*/ 113 w 140"/>
              <a:gd name="T115" fmla="*/ 50 h 98"/>
              <a:gd name="T116" fmla="*/ 131 w 140"/>
              <a:gd name="T117" fmla="*/ 18 h 98"/>
              <a:gd name="T118" fmla="*/ 121 w 140"/>
              <a:gd name="T119" fmla="*/ 28 h 98"/>
              <a:gd name="T120" fmla="*/ 117 w 140"/>
              <a:gd name="T121" fmla="*/ 12 h 98"/>
              <a:gd name="T122" fmla="*/ 127 w 140"/>
              <a:gd name="T123" fmla="*/ 11 h 98"/>
              <a:gd name="T124" fmla="*/ 53 w 140"/>
              <a:gd name="T125" fmla="*/ 7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0" h="98">
                <a:moveTo>
                  <a:pt x="131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4"/>
                  <a:pt x="5" y="98"/>
                  <a:pt x="10" y="9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6" y="98"/>
                  <a:pt x="140" y="94"/>
                  <a:pt x="140" y="89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1" y="0"/>
                </a:cubicBezTo>
                <a:close/>
                <a:moveTo>
                  <a:pt x="109" y="10"/>
                </a:moveTo>
                <a:cubicBezTo>
                  <a:pt x="108" y="10"/>
                  <a:pt x="108" y="10"/>
                  <a:pt x="108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8"/>
                  <a:pt x="113" y="8"/>
                  <a:pt x="113" y="8"/>
                </a:cubicBezTo>
                <a:cubicBezTo>
                  <a:pt x="113" y="8"/>
                  <a:pt x="113" y="8"/>
                  <a:pt x="113" y="8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7" y="9"/>
                  <a:pt x="117" y="9"/>
                  <a:pt x="117" y="9"/>
                </a:cubicBezTo>
                <a:cubicBezTo>
                  <a:pt x="117" y="9"/>
                  <a:pt x="117" y="9"/>
                  <a:pt x="117" y="9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18" y="10"/>
                  <a:pt x="118" y="10"/>
                  <a:pt x="118" y="10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3"/>
                  <a:pt x="110" y="13"/>
                  <a:pt x="110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5" y="25"/>
                </a:moveTo>
                <a:cubicBezTo>
                  <a:pt x="115" y="25"/>
                  <a:pt x="115" y="25"/>
                  <a:pt x="115" y="25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6"/>
                  <a:pt x="112" y="26"/>
                  <a:pt x="112" y="26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14" y="25"/>
                  <a:pt x="114" y="25"/>
                  <a:pt x="114" y="25"/>
                </a:cubicBezTo>
                <a:lnTo>
                  <a:pt x="115" y="25"/>
                </a:lnTo>
                <a:close/>
                <a:moveTo>
                  <a:pt x="110" y="29"/>
                </a:moveTo>
                <a:cubicBezTo>
                  <a:pt x="110" y="30"/>
                  <a:pt x="110" y="30"/>
                  <a:pt x="110" y="30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10" y="29"/>
                  <a:pt x="110" y="29"/>
                  <a:pt x="110" y="29"/>
                </a:cubicBezTo>
                <a:close/>
                <a:moveTo>
                  <a:pt x="106" y="19"/>
                </a:moveTo>
                <a:cubicBezTo>
                  <a:pt x="106" y="19"/>
                  <a:pt x="106" y="19"/>
                  <a:pt x="106" y="19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lnTo>
                  <a:pt x="106" y="19"/>
                </a:lnTo>
                <a:close/>
                <a:moveTo>
                  <a:pt x="104" y="16"/>
                </a:moveTo>
                <a:cubicBezTo>
                  <a:pt x="104" y="16"/>
                  <a:pt x="104" y="16"/>
                  <a:pt x="104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17"/>
                  <a:pt x="104" y="17"/>
                  <a:pt x="104" y="17"/>
                </a:cubicBezTo>
                <a:lnTo>
                  <a:pt x="104" y="16"/>
                </a:lnTo>
                <a:close/>
                <a:moveTo>
                  <a:pt x="104" y="20"/>
                </a:moveTo>
                <a:cubicBezTo>
                  <a:pt x="104" y="19"/>
                  <a:pt x="104" y="19"/>
                  <a:pt x="104" y="19"/>
                </a:cubicBezTo>
                <a:cubicBezTo>
                  <a:pt x="104" y="19"/>
                  <a:pt x="104" y="19"/>
                  <a:pt x="104" y="19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lose/>
                <a:moveTo>
                  <a:pt x="105" y="23"/>
                </a:moveTo>
                <a:cubicBezTo>
                  <a:pt x="105" y="23"/>
                  <a:pt x="105" y="23"/>
                  <a:pt x="105" y="23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4" y="23"/>
                  <a:pt x="104" y="23"/>
                  <a:pt x="104" y="23"/>
                </a:cubicBezTo>
                <a:lnTo>
                  <a:pt x="105" y="23"/>
                </a:lnTo>
                <a:close/>
                <a:moveTo>
                  <a:pt x="105" y="17"/>
                </a:moveTo>
                <a:cubicBezTo>
                  <a:pt x="106" y="16"/>
                  <a:pt x="106" y="16"/>
                  <a:pt x="106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6" y="17"/>
                  <a:pt x="106" y="17"/>
                  <a:pt x="106" y="17"/>
                </a:cubicBezTo>
                <a:lnTo>
                  <a:pt x="105" y="17"/>
                </a:lnTo>
                <a:close/>
                <a:moveTo>
                  <a:pt x="108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0" y="18"/>
                  <a:pt x="110" y="18"/>
                  <a:pt x="110" y="18"/>
                </a:cubicBezTo>
                <a:cubicBezTo>
                  <a:pt x="110" y="18"/>
                  <a:pt x="110" y="18"/>
                  <a:pt x="110" y="18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7"/>
                  <a:pt x="108" y="17"/>
                  <a:pt x="108" y="17"/>
                </a:cubicBezTo>
                <a:close/>
                <a:moveTo>
                  <a:pt x="111" y="19"/>
                </a:moveTo>
                <a:cubicBezTo>
                  <a:pt x="112" y="19"/>
                  <a:pt x="112" y="19"/>
                  <a:pt x="112" y="19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lnTo>
                  <a:pt x="111" y="19"/>
                </a:lnTo>
                <a:close/>
                <a:moveTo>
                  <a:pt x="106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6" y="13"/>
                  <a:pt x="106" y="13"/>
                  <a:pt x="106" y="13"/>
                </a:cubicBezTo>
                <a:lnTo>
                  <a:pt x="106" y="12"/>
                </a:lnTo>
                <a:close/>
                <a:moveTo>
                  <a:pt x="106" y="14"/>
                </a:move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4"/>
                  <a:pt x="106" y="14"/>
                  <a:pt x="106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2"/>
                </a:moveTo>
                <a:cubicBezTo>
                  <a:pt x="105" y="12"/>
                  <a:pt x="105" y="12"/>
                  <a:pt x="105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2" y="22"/>
                </a:move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21"/>
                  <a:pt x="100" y="21"/>
                  <a:pt x="100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8" y="20"/>
                  <a:pt x="98" y="20"/>
                  <a:pt x="98" y="20"/>
                </a:cubicBezTo>
                <a:cubicBezTo>
                  <a:pt x="98" y="20"/>
                  <a:pt x="98" y="20"/>
                  <a:pt x="98" y="20"/>
                </a:cubicBezTo>
                <a:cubicBezTo>
                  <a:pt x="98" y="19"/>
                  <a:pt x="98" y="19"/>
                  <a:pt x="98" y="19"/>
                </a:cubicBezTo>
                <a:cubicBezTo>
                  <a:pt x="99" y="18"/>
                  <a:pt x="99" y="18"/>
                  <a:pt x="99" y="18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99" y="19"/>
                  <a:pt x="99" y="19"/>
                  <a:pt x="99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9"/>
                  <a:pt x="102" y="19"/>
                  <a:pt x="102" y="19"/>
                </a:cubicBezTo>
                <a:cubicBezTo>
                  <a:pt x="102" y="19"/>
                  <a:pt x="102" y="19"/>
                  <a:pt x="102" y="19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102" y="22"/>
                  <a:pt x="102" y="22"/>
                  <a:pt x="102" y="22"/>
                </a:cubicBezTo>
                <a:close/>
                <a:moveTo>
                  <a:pt x="102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2" y="14"/>
                  <a:pt x="102" y="14"/>
                  <a:pt x="102" y="14"/>
                </a:cubicBezTo>
                <a:close/>
                <a:moveTo>
                  <a:pt x="100" y="14"/>
                </a:moveTo>
                <a:cubicBezTo>
                  <a:pt x="100" y="13"/>
                  <a:pt x="100" y="13"/>
                  <a:pt x="100" y="13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0" y="14"/>
                  <a:pt x="100" y="14"/>
                  <a:pt x="100" y="14"/>
                </a:cubicBezTo>
                <a:close/>
                <a:moveTo>
                  <a:pt x="97" y="15"/>
                </a:moveTo>
                <a:cubicBezTo>
                  <a:pt x="98" y="14"/>
                  <a:pt x="98" y="14"/>
                  <a:pt x="98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9"/>
                </a:move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7"/>
                  <a:pt x="96" y="17"/>
                  <a:pt x="96" y="17"/>
                </a:cubicBezTo>
                <a:cubicBezTo>
                  <a:pt x="96" y="17"/>
                  <a:pt x="96" y="17"/>
                  <a:pt x="96" y="17"/>
                </a:cubicBezTo>
                <a:cubicBezTo>
                  <a:pt x="97" y="17"/>
                  <a:pt x="97" y="17"/>
                  <a:pt x="97" y="17"/>
                </a:cubicBezTo>
                <a:cubicBezTo>
                  <a:pt x="98" y="17"/>
                  <a:pt x="98" y="17"/>
                  <a:pt x="98" y="17"/>
                </a:cubicBezTo>
                <a:cubicBezTo>
                  <a:pt x="98" y="17"/>
                  <a:pt x="98" y="17"/>
                  <a:pt x="98" y="17"/>
                </a:cubicBezTo>
                <a:cubicBezTo>
                  <a:pt x="98" y="18"/>
                  <a:pt x="98" y="18"/>
                  <a:pt x="98" y="18"/>
                </a:cubicBezTo>
                <a:cubicBezTo>
                  <a:pt x="99" y="17"/>
                  <a:pt x="99" y="17"/>
                  <a:pt x="99" y="17"/>
                </a:cubicBezTo>
                <a:cubicBezTo>
                  <a:pt x="99" y="18"/>
                  <a:pt x="99" y="18"/>
                  <a:pt x="99" y="18"/>
                </a:cubicBezTo>
                <a:cubicBezTo>
                  <a:pt x="98" y="18"/>
                  <a:pt x="98" y="18"/>
                  <a:pt x="98" y="18"/>
                </a:cubicBezTo>
                <a:cubicBezTo>
                  <a:pt x="98" y="19"/>
                  <a:pt x="98" y="19"/>
                  <a:pt x="98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20"/>
                  <a:pt x="97" y="20"/>
                  <a:pt x="97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19"/>
                  <a:pt x="96" y="19"/>
                  <a:pt x="96" y="19"/>
                </a:cubicBezTo>
                <a:close/>
                <a:moveTo>
                  <a:pt x="81" y="45"/>
                </a:moveTo>
                <a:cubicBezTo>
                  <a:pt x="81" y="45"/>
                  <a:pt x="81" y="45"/>
                  <a:pt x="81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6"/>
                  <a:pt x="83" y="46"/>
                  <a:pt x="83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1" y="45"/>
                  <a:pt x="81" y="45"/>
                  <a:pt x="81" y="45"/>
                </a:cubicBezTo>
                <a:cubicBezTo>
                  <a:pt x="81" y="45"/>
                  <a:pt x="81" y="45"/>
                  <a:pt x="81" y="45"/>
                </a:cubicBezTo>
                <a:close/>
                <a:moveTo>
                  <a:pt x="80" y="45"/>
                </a:moveTo>
                <a:cubicBezTo>
                  <a:pt x="80" y="44"/>
                  <a:pt x="80" y="44"/>
                  <a:pt x="80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lose/>
                <a:moveTo>
                  <a:pt x="79" y="60"/>
                </a:moveTo>
                <a:cubicBezTo>
                  <a:pt x="79" y="60"/>
                  <a:pt x="79" y="60"/>
                  <a:pt x="79" y="60"/>
                </a:cubicBezTo>
                <a:cubicBezTo>
                  <a:pt x="79" y="60"/>
                  <a:pt x="79" y="60"/>
                  <a:pt x="79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lnTo>
                  <a:pt x="79" y="60"/>
                </a:lnTo>
                <a:close/>
                <a:moveTo>
                  <a:pt x="79" y="56"/>
                </a:moveTo>
                <a:cubicBezTo>
                  <a:pt x="79" y="56"/>
                  <a:pt x="79" y="56"/>
                  <a:pt x="79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lose/>
                <a:moveTo>
                  <a:pt x="78" y="57"/>
                </a:moveTo>
                <a:cubicBezTo>
                  <a:pt x="78" y="58"/>
                  <a:pt x="78" y="58"/>
                  <a:pt x="78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57"/>
                  <a:pt x="78" y="57"/>
                  <a:pt x="78" y="57"/>
                </a:cubicBezTo>
                <a:close/>
                <a:moveTo>
                  <a:pt x="35" y="14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6"/>
                </a:moveTo>
                <a:cubicBezTo>
                  <a:pt x="34" y="15"/>
                  <a:pt x="34" y="15"/>
                  <a:pt x="34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3" y="16"/>
                  <a:pt x="33" y="16"/>
                  <a:pt x="33" y="16"/>
                </a:cubicBezTo>
                <a:close/>
                <a:moveTo>
                  <a:pt x="14" y="22"/>
                </a:move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7"/>
                  <a:pt x="17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3"/>
                  <a:pt x="15" y="23"/>
                  <a:pt x="15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3"/>
                  <a:pt x="14" y="23"/>
                  <a:pt x="14" y="23"/>
                </a:cubicBezTo>
                <a:lnTo>
                  <a:pt x="14" y="22"/>
                </a:lnTo>
                <a:close/>
                <a:moveTo>
                  <a:pt x="13" y="26"/>
                </a:moveTo>
                <a:cubicBezTo>
                  <a:pt x="13" y="26"/>
                  <a:pt x="13" y="26"/>
                  <a:pt x="13" y="26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5" y="26"/>
                  <a:pt x="15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2" y="19"/>
                </a:move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lose/>
                <a:moveTo>
                  <a:pt x="8" y="16"/>
                </a:move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7"/>
                  <a:pt x="10" y="17"/>
                  <a:pt x="10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lnTo>
                  <a:pt x="8" y="16"/>
                </a:lnTo>
                <a:close/>
                <a:moveTo>
                  <a:pt x="18" y="88"/>
                </a:moveTo>
                <a:cubicBezTo>
                  <a:pt x="18" y="89"/>
                  <a:pt x="18" y="89"/>
                  <a:pt x="18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4" y="89"/>
                  <a:pt x="13" y="88"/>
                  <a:pt x="13" y="88"/>
                </a:cubicBezTo>
                <a:cubicBezTo>
                  <a:pt x="12" y="87"/>
                  <a:pt x="12" y="87"/>
                  <a:pt x="12" y="87"/>
                </a:cubicBezTo>
                <a:cubicBezTo>
                  <a:pt x="12" y="87"/>
                  <a:pt x="11" y="86"/>
                  <a:pt x="11" y="85"/>
                </a:cubicBezTo>
                <a:cubicBezTo>
                  <a:pt x="11" y="84"/>
                  <a:pt x="11" y="84"/>
                  <a:pt x="11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8" y="84"/>
                  <a:pt x="19" y="84"/>
                  <a:pt x="19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2" y="84"/>
                  <a:pt x="22" y="84"/>
                  <a:pt x="22" y="84"/>
                </a:cubicBezTo>
                <a:cubicBezTo>
                  <a:pt x="19" y="87"/>
                  <a:pt x="19" y="87"/>
                  <a:pt x="19" y="87"/>
                </a:cubicBezTo>
                <a:lnTo>
                  <a:pt x="18" y="88"/>
                </a:lnTo>
                <a:close/>
                <a:moveTo>
                  <a:pt x="22" y="73"/>
                </a:moveTo>
                <a:cubicBezTo>
                  <a:pt x="22" y="73"/>
                  <a:pt x="22" y="73"/>
                  <a:pt x="22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3"/>
                  <a:pt x="18" y="73"/>
                  <a:pt x="18" y="73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1"/>
                  <a:pt x="11" y="71"/>
                  <a:pt x="11" y="71"/>
                </a:cubicBezTo>
                <a:cubicBezTo>
                  <a:pt x="11" y="70"/>
                  <a:pt x="12" y="70"/>
                  <a:pt x="12" y="69"/>
                </a:cubicBezTo>
                <a:cubicBezTo>
                  <a:pt x="13" y="68"/>
                  <a:pt x="13" y="68"/>
                  <a:pt x="13" y="68"/>
                </a:cubicBezTo>
                <a:cubicBezTo>
                  <a:pt x="14" y="68"/>
                  <a:pt x="14" y="68"/>
                  <a:pt x="15" y="68"/>
                </a:cubicBezTo>
                <a:cubicBezTo>
                  <a:pt x="18" y="68"/>
                  <a:pt x="18" y="68"/>
                  <a:pt x="18" y="68"/>
                </a:cubicBezTo>
                <a:cubicBezTo>
                  <a:pt x="19" y="69"/>
                  <a:pt x="19" y="69"/>
                  <a:pt x="19" y="69"/>
                </a:cubicBezTo>
                <a:lnTo>
                  <a:pt x="22" y="73"/>
                </a:lnTo>
                <a:close/>
                <a:moveTo>
                  <a:pt x="20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70"/>
                  <a:pt x="25" y="70"/>
                  <a:pt x="25" y="70"/>
                </a:cubicBezTo>
                <a:cubicBezTo>
                  <a:pt x="23" y="71"/>
                  <a:pt x="23" y="71"/>
                  <a:pt x="23" y="71"/>
                </a:cubicBezTo>
                <a:lnTo>
                  <a:pt x="20" y="68"/>
                </a:lnTo>
                <a:close/>
                <a:moveTo>
                  <a:pt x="18" y="74"/>
                </a:moveTo>
                <a:cubicBezTo>
                  <a:pt x="18" y="78"/>
                  <a:pt x="18" y="78"/>
                  <a:pt x="18" y="78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4"/>
                  <a:pt x="11" y="74"/>
                  <a:pt x="11" y="74"/>
                </a:cubicBezTo>
                <a:lnTo>
                  <a:pt x="18" y="74"/>
                </a:lnTo>
                <a:close/>
                <a:moveTo>
                  <a:pt x="18" y="79"/>
                </a:moveTo>
                <a:cubicBezTo>
                  <a:pt x="18" y="82"/>
                  <a:pt x="18" y="82"/>
                  <a:pt x="18" y="82"/>
                </a:cubicBezTo>
                <a:cubicBezTo>
                  <a:pt x="11" y="82"/>
                  <a:pt x="11" y="82"/>
                  <a:pt x="11" y="82"/>
                </a:cubicBezTo>
                <a:cubicBezTo>
                  <a:pt x="11" y="79"/>
                  <a:pt x="11" y="79"/>
                  <a:pt x="11" y="79"/>
                </a:cubicBezTo>
                <a:lnTo>
                  <a:pt x="18" y="79"/>
                </a:lnTo>
                <a:close/>
                <a:moveTo>
                  <a:pt x="26" y="89"/>
                </a:moveTo>
                <a:cubicBezTo>
                  <a:pt x="20" y="89"/>
                  <a:pt x="20" y="89"/>
                  <a:pt x="20" y="89"/>
                </a:cubicBezTo>
                <a:cubicBezTo>
                  <a:pt x="20" y="88"/>
                  <a:pt x="20" y="88"/>
                  <a:pt x="20" y="88"/>
                </a:cubicBezTo>
                <a:cubicBezTo>
                  <a:pt x="23" y="85"/>
                  <a:pt x="23" y="85"/>
                  <a:pt x="23" y="85"/>
                </a:cubicBezTo>
                <a:cubicBezTo>
                  <a:pt x="26" y="88"/>
                  <a:pt x="26" y="88"/>
                  <a:pt x="26" y="88"/>
                </a:cubicBezTo>
                <a:lnTo>
                  <a:pt x="26" y="89"/>
                </a:lnTo>
                <a:close/>
                <a:moveTo>
                  <a:pt x="34" y="85"/>
                </a:moveTo>
                <a:cubicBezTo>
                  <a:pt x="34" y="86"/>
                  <a:pt x="34" y="87"/>
                  <a:pt x="34" y="87"/>
                </a:cubicBezTo>
                <a:cubicBezTo>
                  <a:pt x="33" y="88"/>
                  <a:pt x="33" y="88"/>
                  <a:pt x="33" y="88"/>
                </a:cubicBezTo>
                <a:cubicBezTo>
                  <a:pt x="33" y="88"/>
                  <a:pt x="32" y="89"/>
                  <a:pt x="31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7" y="87"/>
                  <a:pt x="27" y="87"/>
                  <a:pt x="27" y="87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83"/>
                  <a:pt x="24" y="83"/>
                  <a:pt x="24" y="83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4"/>
                  <a:pt x="28" y="84"/>
                  <a:pt x="28" y="84"/>
                </a:cubicBezTo>
                <a:cubicBezTo>
                  <a:pt x="34" y="84"/>
                  <a:pt x="34" y="84"/>
                  <a:pt x="34" y="84"/>
                </a:cubicBezTo>
                <a:lnTo>
                  <a:pt x="34" y="85"/>
                </a:lnTo>
                <a:close/>
                <a:moveTo>
                  <a:pt x="34" y="82"/>
                </a:moveTo>
                <a:cubicBezTo>
                  <a:pt x="28" y="82"/>
                  <a:pt x="28" y="82"/>
                  <a:pt x="28" y="82"/>
                </a:cubicBezTo>
                <a:cubicBezTo>
                  <a:pt x="28" y="79"/>
                  <a:pt x="28" y="79"/>
                  <a:pt x="28" y="79"/>
                </a:cubicBezTo>
                <a:cubicBezTo>
                  <a:pt x="34" y="79"/>
                  <a:pt x="34" y="79"/>
                  <a:pt x="34" y="79"/>
                </a:cubicBezTo>
                <a:lnTo>
                  <a:pt x="34" y="82"/>
                </a:lnTo>
                <a:close/>
                <a:moveTo>
                  <a:pt x="34" y="77"/>
                </a:moveTo>
                <a:cubicBezTo>
                  <a:pt x="28" y="77"/>
                  <a:pt x="28" y="77"/>
                  <a:pt x="28" y="77"/>
                </a:cubicBezTo>
                <a:cubicBezTo>
                  <a:pt x="28" y="74"/>
                  <a:pt x="28" y="74"/>
                  <a:pt x="28" y="74"/>
                </a:cubicBezTo>
                <a:cubicBezTo>
                  <a:pt x="34" y="74"/>
                  <a:pt x="34" y="74"/>
                  <a:pt x="34" y="74"/>
                </a:cubicBezTo>
                <a:lnTo>
                  <a:pt x="34" y="77"/>
                </a:lnTo>
                <a:close/>
                <a:moveTo>
                  <a:pt x="34" y="73"/>
                </a:moveTo>
                <a:cubicBezTo>
                  <a:pt x="28" y="73"/>
                  <a:pt x="28" y="73"/>
                  <a:pt x="28" y="73"/>
                </a:cubicBezTo>
                <a:cubicBezTo>
                  <a:pt x="27" y="73"/>
                  <a:pt x="27" y="73"/>
                  <a:pt x="27" y="74"/>
                </a:cubicBezTo>
                <a:cubicBezTo>
                  <a:pt x="27" y="82"/>
                  <a:pt x="27" y="82"/>
                  <a:pt x="27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75"/>
                  <a:pt x="19" y="75"/>
                  <a:pt x="19" y="75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1"/>
                  <a:pt x="25" y="71"/>
                  <a:pt x="25" y="71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68"/>
                  <a:pt x="28" y="68"/>
                  <a:pt x="28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32" y="68"/>
                  <a:pt x="32" y="68"/>
                  <a:pt x="33" y="69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70"/>
                  <a:pt x="34" y="70"/>
                  <a:pt x="34" y="71"/>
                </a:cubicBezTo>
                <a:lnTo>
                  <a:pt x="34" y="73"/>
                </a:lnTo>
                <a:close/>
                <a:moveTo>
                  <a:pt x="29" y="52"/>
                </a:move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3"/>
                  <a:pt x="30" y="53"/>
                  <a:pt x="30" y="53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1"/>
                  <a:pt x="28" y="51"/>
                  <a:pt x="28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2"/>
                  <a:pt x="29" y="52"/>
                  <a:pt x="29" y="52"/>
                </a:cubicBezTo>
                <a:close/>
                <a:moveTo>
                  <a:pt x="30" y="52"/>
                </a:moveTo>
                <a:cubicBezTo>
                  <a:pt x="30" y="51"/>
                  <a:pt x="30" y="51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31" y="51"/>
                  <a:pt x="31" y="51"/>
                  <a:pt x="31" y="51"/>
                </a:cubicBezTo>
                <a:lnTo>
                  <a:pt x="30" y="52"/>
                </a:lnTo>
                <a:close/>
                <a:moveTo>
                  <a:pt x="31" y="52"/>
                </a:moveTo>
                <a:cubicBezTo>
                  <a:pt x="31" y="53"/>
                  <a:pt x="31" y="53"/>
                  <a:pt x="31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3"/>
                  <a:pt x="29" y="53"/>
                  <a:pt x="29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1" y="52"/>
                  <a:pt x="31" y="52"/>
                  <a:pt x="31" y="52"/>
                </a:cubicBezTo>
                <a:close/>
                <a:moveTo>
                  <a:pt x="31" y="52"/>
                </a:moveTo>
                <a:cubicBezTo>
                  <a:pt x="31" y="52"/>
                  <a:pt x="31" y="52"/>
                  <a:pt x="31" y="52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lnTo>
                  <a:pt x="31" y="52"/>
                </a:lnTo>
                <a:close/>
                <a:moveTo>
                  <a:pt x="32" y="55"/>
                </a:moveTo>
                <a:cubicBezTo>
                  <a:pt x="32" y="56"/>
                  <a:pt x="32" y="56"/>
                  <a:pt x="32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lnTo>
                  <a:pt x="32" y="55"/>
                </a:lnTo>
                <a:close/>
                <a:moveTo>
                  <a:pt x="33" y="51"/>
                </a:move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lnTo>
                  <a:pt x="33" y="51"/>
                </a:lnTo>
                <a:close/>
                <a:moveTo>
                  <a:pt x="33" y="55"/>
                </a:moveTo>
                <a:cubicBezTo>
                  <a:pt x="33" y="55"/>
                  <a:pt x="33" y="55"/>
                  <a:pt x="33" y="55"/>
                </a:cubicBezTo>
                <a:cubicBezTo>
                  <a:pt x="33" y="55"/>
                  <a:pt x="33" y="55"/>
                  <a:pt x="3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3" y="55"/>
                  <a:pt x="33" y="55"/>
                </a:cubicBezTo>
                <a:close/>
                <a:moveTo>
                  <a:pt x="34" y="50"/>
                </a:move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lose/>
                <a:moveTo>
                  <a:pt x="34" y="56"/>
                </a:moveTo>
                <a:cubicBezTo>
                  <a:pt x="34" y="55"/>
                  <a:pt x="34" y="55"/>
                  <a:pt x="34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5" y="55"/>
                  <a:pt x="35" y="55"/>
                </a:cubicBezTo>
                <a:lnTo>
                  <a:pt x="34" y="56"/>
                </a:lnTo>
                <a:close/>
                <a:moveTo>
                  <a:pt x="39" y="45"/>
                </a:moveTo>
                <a:cubicBezTo>
                  <a:pt x="39" y="45"/>
                  <a:pt x="39" y="45"/>
                  <a:pt x="39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4"/>
                  <a:pt x="38" y="44"/>
                  <a:pt x="38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5"/>
                  <a:pt x="38" y="45"/>
                  <a:pt x="38" y="45"/>
                </a:cubicBezTo>
                <a:lnTo>
                  <a:pt x="39" y="45"/>
                </a:lnTo>
                <a:close/>
                <a:moveTo>
                  <a:pt x="40" y="48"/>
                </a:move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7"/>
                  <a:pt x="39" y="47"/>
                  <a:pt x="39" y="47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40" y="47"/>
                  <a:pt x="40" y="47"/>
                  <a:pt x="40" y="47"/>
                </a:cubicBezTo>
                <a:cubicBezTo>
                  <a:pt x="39" y="47"/>
                  <a:pt x="39" y="47"/>
                  <a:pt x="39" y="47"/>
                </a:cubicBezTo>
                <a:cubicBezTo>
                  <a:pt x="40" y="48"/>
                  <a:pt x="40" y="48"/>
                  <a:pt x="40" y="48"/>
                </a:cubicBezTo>
                <a:close/>
                <a:moveTo>
                  <a:pt x="45" y="47"/>
                </a:moveTo>
                <a:cubicBezTo>
                  <a:pt x="45" y="46"/>
                  <a:pt x="45" y="46"/>
                  <a:pt x="45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5" y="45"/>
                  <a:pt x="45" y="45"/>
                  <a:pt x="45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7"/>
                  <a:pt x="46" y="47"/>
                  <a:pt x="46" y="47"/>
                </a:cubicBezTo>
                <a:lnTo>
                  <a:pt x="45" y="47"/>
                </a:lnTo>
                <a:close/>
                <a:moveTo>
                  <a:pt x="46" y="47"/>
                </a:moveTo>
                <a:cubicBezTo>
                  <a:pt x="46" y="47"/>
                  <a:pt x="46" y="47"/>
                  <a:pt x="46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6"/>
                  <a:pt x="47" y="46"/>
                  <a:pt x="47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7" y="45"/>
                  <a:pt x="47" y="45"/>
                  <a:pt x="47" y="45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5"/>
                  <a:pt x="47" y="45"/>
                  <a:pt x="47" y="45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7" y="43"/>
                  <a:pt x="47" y="43"/>
                  <a:pt x="47" y="43"/>
                </a:cubicBezTo>
                <a:cubicBezTo>
                  <a:pt x="46" y="43"/>
                  <a:pt x="46" y="43"/>
                  <a:pt x="46" y="43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8"/>
                  <a:pt x="42" y="48"/>
                  <a:pt x="42" y="48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1" y="47"/>
                  <a:pt x="41" y="47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7" y="40"/>
                  <a:pt x="37" y="40"/>
                  <a:pt x="37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2"/>
                  <a:pt x="35" y="42"/>
                  <a:pt x="3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3"/>
                  <a:pt x="30" y="43"/>
                  <a:pt x="30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9"/>
                  <a:pt x="28" y="39"/>
                  <a:pt x="28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6"/>
                  <a:pt x="32" y="46"/>
                  <a:pt x="32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30" y="48"/>
                </a:cubicBezTo>
                <a:cubicBezTo>
                  <a:pt x="29" y="48"/>
                  <a:pt x="29" y="48"/>
                  <a:pt x="29" y="48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3"/>
                  <a:pt x="28" y="53"/>
                  <a:pt x="28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60"/>
                  <a:pt x="22" y="60"/>
                  <a:pt x="22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7"/>
                  <a:pt x="19" y="57"/>
                  <a:pt x="19" y="57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19" y="50"/>
                  <a:pt x="19" y="50"/>
                  <a:pt x="19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1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7"/>
                  <a:pt x="10" y="37"/>
                  <a:pt x="10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6"/>
                  <a:pt x="11" y="36"/>
                  <a:pt x="11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5"/>
                  <a:pt x="12" y="35"/>
                  <a:pt x="12" y="35"/>
                </a:cubicBezTo>
                <a:cubicBezTo>
                  <a:pt x="12" y="35"/>
                  <a:pt x="12" y="35"/>
                  <a:pt x="12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3"/>
                  <a:pt x="14" y="33"/>
                  <a:pt x="14" y="33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2"/>
                  <a:pt x="20" y="32"/>
                  <a:pt x="20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3"/>
                  <a:pt x="17" y="33"/>
                  <a:pt x="17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7"/>
                  <a:pt x="1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0"/>
                  <a:pt x="24" y="20"/>
                  <a:pt x="24" y="20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19"/>
                  <a:pt x="19" y="19"/>
                  <a:pt x="1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7"/>
                  <a:pt x="21" y="17"/>
                  <a:pt x="21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9"/>
                  <a:pt x="31" y="19"/>
                  <a:pt x="31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29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7"/>
                  <a:pt x="33" y="17"/>
                  <a:pt x="33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1" y="12"/>
                  <a:pt x="41" y="12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8"/>
                  <a:pt x="42" y="18"/>
                  <a:pt x="42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9"/>
                  <a:pt x="43" y="19"/>
                  <a:pt x="43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2"/>
                  <a:pt x="46" y="12"/>
                  <a:pt x="46" y="12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8"/>
                  <a:pt x="54" y="8"/>
                  <a:pt x="54" y="8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10"/>
                  <a:pt x="57" y="10"/>
                  <a:pt x="57" y="10"/>
                </a:cubicBezTo>
                <a:cubicBezTo>
                  <a:pt x="56" y="12"/>
                  <a:pt x="56" y="12"/>
                  <a:pt x="56" y="12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8" y="13"/>
                  <a:pt x="58" y="13"/>
                  <a:pt x="58" y="13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3"/>
                  <a:pt x="59" y="13"/>
                  <a:pt x="59" y="13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4"/>
                  <a:pt x="60" y="14"/>
                  <a:pt x="60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4" y="17"/>
                  <a:pt x="64" y="17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6"/>
                  <a:pt x="64" y="16"/>
                  <a:pt x="64" y="16"/>
                </a:cubicBezTo>
                <a:cubicBezTo>
                  <a:pt x="65" y="16"/>
                  <a:pt x="65" y="16"/>
                  <a:pt x="65" y="16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7"/>
                  <a:pt x="69" y="17"/>
                  <a:pt x="69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9"/>
                  <a:pt x="71" y="19"/>
                  <a:pt x="71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73" y="19"/>
                  <a:pt x="73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5" y="20"/>
                  <a:pt x="75" y="20"/>
                  <a:pt x="75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19"/>
                  <a:pt x="74" y="19"/>
                  <a:pt x="74" y="19"/>
                </a:cubicBezTo>
                <a:cubicBezTo>
                  <a:pt x="76" y="19"/>
                  <a:pt x="76" y="19"/>
                  <a:pt x="76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8" y="24"/>
                  <a:pt x="78" y="24"/>
                  <a:pt x="78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2" y="28"/>
                  <a:pt x="72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1" y="30"/>
                  <a:pt x="71" y="30"/>
                  <a:pt x="7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8" y="33"/>
                  <a:pt x="68" y="33"/>
                  <a:pt x="68" y="33"/>
                </a:cubicBezTo>
                <a:cubicBezTo>
                  <a:pt x="68" y="32"/>
                  <a:pt x="68" y="32"/>
                  <a:pt x="68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1"/>
                  <a:pt x="69" y="31"/>
                  <a:pt x="69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29"/>
                  <a:pt x="68" y="29"/>
                  <a:pt x="68" y="29"/>
                </a:cubicBezTo>
                <a:cubicBezTo>
                  <a:pt x="69" y="28"/>
                  <a:pt x="69" y="28"/>
                  <a:pt x="69" y="28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71" y="26"/>
                  <a:pt x="71" y="26"/>
                  <a:pt x="71" y="26"/>
                </a:cubicBezTo>
                <a:cubicBezTo>
                  <a:pt x="71" y="26"/>
                  <a:pt x="71" y="26"/>
                  <a:pt x="71" y="26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69" y="26"/>
                  <a:pt x="69" y="26"/>
                  <a:pt x="69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8"/>
                  <a:pt x="64" y="28"/>
                  <a:pt x="64" y="28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3"/>
                  <a:pt x="63" y="33"/>
                  <a:pt x="63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1" y="36"/>
                  <a:pt x="61" y="36"/>
                  <a:pt x="61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7"/>
                  <a:pt x="58" y="37"/>
                  <a:pt x="58" y="37"/>
                </a:cubicBezTo>
                <a:cubicBezTo>
                  <a:pt x="58" y="37"/>
                  <a:pt x="58" y="37"/>
                  <a:pt x="58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6"/>
                  <a:pt x="57" y="36"/>
                  <a:pt x="57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6"/>
                  <a:pt x="57" y="36"/>
                  <a:pt x="57" y="36"/>
                </a:cubicBezTo>
                <a:cubicBezTo>
                  <a:pt x="57" y="36"/>
                  <a:pt x="57" y="36"/>
                  <a:pt x="57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8"/>
                  <a:pt x="57" y="38"/>
                  <a:pt x="57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40"/>
                  <a:pt x="56" y="40"/>
                  <a:pt x="56" y="40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5"/>
                  <a:pt x="52" y="45"/>
                  <a:pt x="52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9"/>
                  <a:pt x="49" y="49"/>
                  <a:pt x="49" y="49"/>
                </a:cubicBezTo>
                <a:cubicBezTo>
                  <a:pt x="50" y="49"/>
                  <a:pt x="50" y="49"/>
                  <a:pt x="5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1"/>
                  <a:pt x="50" y="51"/>
                  <a:pt x="50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3"/>
                  <a:pt x="53" y="53"/>
                  <a:pt x="53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4"/>
                  <a:pt x="57" y="54"/>
                  <a:pt x="57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4"/>
                  <a:pt x="55" y="54"/>
                  <a:pt x="5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3" y="53"/>
                  <a:pt x="53" y="53"/>
                  <a:pt x="53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1" y="53"/>
                  <a:pt x="51" y="53"/>
                  <a:pt x="51" y="53"/>
                </a:cubicBezTo>
                <a:cubicBezTo>
                  <a:pt x="51" y="53"/>
                  <a:pt x="51" y="53"/>
                  <a:pt x="51" y="5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1"/>
                  <a:pt x="49" y="51"/>
                  <a:pt x="49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49"/>
                  <a:pt x="47" y="49"/>
                  <a:pt x="47" y="49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8"/>
                  <a:pt x="46" y="48"/>
                </a:cubicBezTo>
                <a:lnTo>
                  <a:pt x="46" y="47"/>
                </a:lnTo>
                <a:close/>
                <a:moveTo>
                  <a:pt x="75" y="60"/>
                </a:moveTo>
                <a:cubicBezTo>
                  <a:pt x="75" y="60"/>
                  <a:pt x="75" y="60"/>
                  <a:pt x="75" y="60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lose/>
                <a:moveTo>
                  <a:pt x="75" y="59"/>
                </a:move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60"/>
                  <a:pt x="75" y="60"/>
                  <a:pt x="75" y="60"/>
                </a:cubicBezTo>
                <a:lnTo>
                  <a:pt x="75" y="59"/>
                </a:lnTo>
                <a:close/>
                <a:moveTo>
                  <a:pt x="75" y="57"/>
                </a:moveTo>
                <a:cubicBezTo>
                  <a:pt x="75" y="57"/>
                  <a:pt x="75" y="57"/>
                  <a:pt x="75" y="57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5"/>
                  <a:pt x="74" y="55"/>
                  <a:pt x="74" y="55"/>
                </a:cubicBezTo>
                <a:cubicBezTo>
                  <a:pt x="74" y="55"/>
                  <a:pt x="74" y="55"/>
                  <a:pt x="74" y="55"/>
                </a:cubicBezTo>
                <a:cubicBezTo>
                  <a:pt x="74" y="55"/>
                  <a:pt x="74" y="55"/>
                  <a:pt x="74" y="55"/>
                </a:cubicBezTo>
                <a:cubicBezTo>
                  <a:pt x="73" y="55"/>
                  <a:pt x="73" y="55"/>
                  <a:pt x="73" y="55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lnTo>
                  <a:pt x="75" y="57"/>
                </a:lnTo>
                <a:close/>
                <a:moveTo>
                  <a:pt x="73" y="57"/>
                </a:moveTo>
                <a:cubicBezTo>
                  <a:pt x="73" y="57"/>
                  <a:pt x="73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6"/>
                  <a:pt x="73" y="56"/>
                  <a:pt x="73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lose/>
                <a:moveTo>
                  <a:pt x="76" y="60"/>
                </a:move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1"/>
                  <a:pt x="76" y="61"/>
                </a:cubicBezTo>
                <a:lnTo>
                  <a:pt x="76" y="60"/>
                </a:lnTo>
                <a:close/>
                <a:moveTo>
                  <a:pt x="76" y="60"/>
                </a:moveTo>
                <a:cubicBezTo>
                  <a:pt x="76" y="60"/>
                  <a:pt x="76" y="60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6" y="60"/>
                  <a:pt x="76" y="60"/>
                  <a:pt x="76" y="60"/>
                </a:cubicBezTo>
                <a:close/>
                <a:moveTo>
                  <a:pt x="77" y="58"/>
                </a:move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lose/>
                <a:moveTo>
                  <a:pt x="77" y="56"/>
                </a:moveTo>
                <a:cubicBezTo>
                  <a:pt x="77" y="56"/>
                  <a:pt x="77" y="56"/>
                  <a:pt x="77" y="56"/>
                </a:cubicBezTo>
                <a:cubicBezTo>
                  <a:pt x="77" y="55"/>
                  <a:pt x="77" y="55"/>
                  <a:pt x="77" y="55"/>
                </a:cubicBezTo>
                <a:cubicBezTo>
                  <a:pt x="77" y="55"/>
                  <a:pt x="77" y="55"/>
                  <a:pt x="77" y="55"/>
                </a:cubicBezTo>
                <a:cubicBezTo>
                  <a:pt x="77" y="56"/>
                  <a:pt x="77" y="56"/>
                  <a:pt x="77" y="56"/>
                </a:cubicBezTo>
                <a:close/>
                <a:moveTo>
                  <a:pt x="71" y="58"/>
                </a:move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lnTo>
                  <a:pt x="71" y="58"/>
                </a:lnTo>
                <a:close/>
                <a:moveTo>
                  <a:pt x="69" y="60"/>
                </a:move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lnTo>
                  <a:pt x="69" y="60"/>
                </a:ln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8" y="60"/>
                  <a:pt x="68" y="60"/>
                  <a:pt x="68" y="60"/>
                </a:cubicBezTo>
                <a:cubicBezTo>
                  <a:pt x="67" y="60"/>
                  <a:pt x="67" y="60"/>
                  <a:pt x="67" y="60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68" y="58"/>
                  <a:pt x="68" y="58"/>
                  <a:pt x="68" y="58"/>
                </a:cubicBezTo>
                <a:cubicBezTo>
                  <a:pt x="68" y="59"/>
                  <a:pt x="68" y="59"/>
                  <a:pt x="68" y="59"/>
                </a:cubicBezTo>
                <a:close/>
                <a:moveTo>
                  <a:pt x="68" y="55"/>
                </a:moveTo>
                <a:cubicBezTo>
                  <a:pt x="67" y="55"/>
                  <a:pt x="67" y="55"/>
                  <a:pt x="67" y="55"/>
                </a:cubicBezTo>
                <a:cubicBezTo>
                  <a:pt x="66" y="54"/>
                  <a:pt x="66" y="54"/>
                  <a:pt x="66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7" y="53"/>
                  <a:pt x="67" y="53"/>
                  <a:pt x="67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5"/>
                  <a:pt x="68" y="55"/>
                  <a:pt x="68" y="55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70" y="56"/>
                  <a:pt x="70" y="56"/>
                  <a:pt x="70" y="56"/>
                </a:cubicBezTo>
                <a:cubicBezTo>
                  <a:pt x="69" y="56"/>
                  <a:pt x="69" y="56"/>
                  <a:pt x="69" y="56"/>
                </a:cubicBezTo>
                <a:cubicBezTo>
                  <a:pt x="69" y="56"/>
                  <a:pt x="69" y="56"/>
                  <a:pt x="69" y="56"/>
                </a:cubicBezTo>
                <a:cubicBezTo>
                  <a:pt x="69" y="55"/>
                  <a:pt x="69" y="55"/>
                  <a:pt x="69" y="55"/>
                </a:cubicBezTo>
                <a:cubicBezTo>
                  <a:pt x="68" y="55"/>
                  <a:pt x="68" y="55"/>
                  <a:pt x="68" y="55"/>
                </a:cubicBezTo>
                <a:cubicBezTo>
                  <a:pt x="68" y="55"/>
                  <a:pt x="68" y="55"/>
                  <a:pt x="68" y="55"/>
                </a:cubicBezTo>
                <a:close/>
                <a:moveTo>
                  <a:pt x="64" y="54"/>
                </a:moveTo>
                <a:cubicBezTo>
                  <a:pt x="64" y="54"/>
                  <a:pt x="64" y="54"/>
                  <a:pt x="64" y="54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5"/>
                  <a:pt x="65" y="55"/>
                  <a:pt x="65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5" y="51"/>
                  <a:pt x="55" y="51"/>
                  <a:pt x="55" y="51"/>
                </a:cubicBezTo>
                <a:cubicBezTo>
                  <a:pt x="55" y="52"/>
                  <a:pt x="55" y="52"/>
                  <a:pt x="55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0"/>
                  <a:pt x="54" y="50"/>
                  <a:pt x="54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52"/>
                  <a:pt x="61" y="52"/>
                  <a:pt x="61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2"/>
                  <a:pt x="65" y="52"/>
                  <a:pt x="65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4"/>
                  <a:pt x="65" y="54"/>
                  <a:pt x="65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4" y="54"/>
                  <a:pt x="64" y="54"/>
                </a:cubicBezTo>
                <a:close/>
                <a:moveTo>
                  <a:pt x="59" y="53"/>
                </a:move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lnTo>
                  <a:pt x="59" y="53"/>
                </a:lnTo>
                <a:close/>
                <a:moveTo>
                  <a:pt x="51" y="50"/>
                </a:moveTo>
                <a:cubicBezTo>
                  <a:pt x="51" y="49"/>
                  <a:pt x="51" y="49"/>
                  <a:pt x="51" y="49"/>
                </a:cubicBezTo>
                <a:cubicBezTo>
                  <a:pt x="51" y="49"/>
                  <a:pt x="51" y="49"/>
                  <a:pt x="51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5" y="49"/>
                  <a:pt x="55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1"/>
                  <a:pt x="53" y="51"/>
                  <a:pt x="53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0"/>
                  <a:pt x="51" y="50"/>
                  <a:pt x="51" y="50"/>
                </a:cubicBezTo>
                <a:close/>
                <a:moveTo>
                  <a:pt x="53" y="47"/>
                </a:moveTo>
                <a:cubicBezTo>
                  <a:pt x="53" y="47"/>
                  <a:pt x="53" y="47"/>
                  <a:pt x="53" y="47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4" y="46"/>
                  <a:pt x="54" y="46"/>
                  <a:pt x="54" y="46"/>
                </a:cubicBezTo>
                <a:cubicBezTo>
                  <a:pt x="53" y="47"/>
                  <a:pt x="53" y="47"/>
                  <a:pt x="53" y="47"/>
                </a:cubicBezTo>
                <a:close/>
                <a:moveTo>
                  <a:pt x="55" y="45"/>
                </a:moveTo>
                <a:cubicBezTo>
                  <a:pt x="55" y="45"/>
                  <a:pt x="55" y="45"/>
                  <a:pt x="55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4" y="45"/>
                  <a:pt x="54" y="45"/>
                  <a:pt x="54" y="45"/>
                </a:cubicBezTo>
                <a:cubicBezTo>
                  <a:pt x="55" y="44"/>
                  <a:pt x="55" y="44"/>
                  <a:pt x="55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46"/>
                  <a:pt x="56" y="46"/>
                  <a:pt x="56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9"/>
                  <a:pt x="57" y="49"/>
                  <a:pt x="57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lnTo>
                  <a:pt x="55" y="45"/>
                </a:lnTo>
                <a:close/>
                <a:moveTo>
                  <a:pt x="65" y="35"/>
                </a:moveTo>
                <a:cubicBezTo>
                  <a:pt x="65" y="35"/>
                  <a:pt x="65" y="35"/>
                  <a:pt x="65" y="35"/>
                </a:cubicBezTo>
                <a:cubicBezTo>
                  <a:pt x="65" y="36"/>
                  <a:pt x="65" y="36"/>
                  <a:pt x="65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7"/>
                  <a:pt x="63" y="37"/>
                  <a:pt x="63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9"/>
                  <a:pt x="63" y="39"/>
                  <a:pt x="63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3" y="36"/>
                  <a:pt x="63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35"/>
                  <a:pt x="62" y="35"/>
                  <a:pt x="62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4"/>
                  <a:pt x="63" y="34"/>
                  <a:pt x="63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5"/>
                  <a:pt x="64" y="35"/>
                  <a:pt x="64" y="35"/>
                </a:cubicBezTo>
                <a:cubicBezTo>
                  <a:pt x="64" y="35"/>
                  <a:pt x="64" y="35"/>
                  <a:pt x="64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4"/>
                  <a:pt x="65" y="34"/>
                  <a:pt x="65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6" y="35"/>
                  <a:pt x="66" y="35"/>
                  <a:pt x="66" y="35"/>
                </a:cubicBezTo>
                <a:cubicBezTo>
                  <a:pt x="66" y="35"/>
                  <a:pt x="66" y="35"/>
                  <a:pt x="66" y="35"/>
                </a:cubicBezTo>
                <a:lnTo>
                  <a:pt x="65" y="35"/>
                </a:lnTo>
                <a:close/>
                <a:moveTo>
                  <a:pt x="64" y="32"/>
                </a:move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1"/>
                  <a:pt x="65" y="31"/>
                  <a:pt x="65" y="31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72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5"/>
                  <a:pt x="70" y="55"/>
                  <a:pt x="70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6"/>
                  <a:pt x="71" y="56"/>
                  <a:pt x="71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lose/>
                <a:moveTo>
                  <a:pt x="58" y="84"/>
                </a:moveTo>
                <a:cubicBezTo>
                  <a:pt x="57" y="84"/>
                  <a:pt x="57" y="85"/>
                  <a:pt x="57" y="85"/>
                </a:cubicBezTo>
                <a:cubicBezTo>
                  <a:pt x="56" y="85"/>
                  <a:pt x="55" y="86"/>
                  <a:pt x="55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79"/>
                  <a:pt x="47" y="79"/>
                  <a:pt x="47" y="79"/>
                </a:cubicBezTo>
                <a:cubicBezTo>
                  <a:pt x="47" y="73"/>
                  <a:pt x="47" y="73"/>
                  <a:pt x="47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3" y="73"/>
                  <a:pt x="54" y="73"/>
                  <a:pt x="54" y="73"/>
                </a:cubicBezTo>
                <a:cubicBezTo>
                  <a:pt x="55" y="73"/>
                  <a:pt x="55" y="73"/>
                  <a:pt x="56" y="73"/>
                </a:cubicBezTo>
                <a:cubicBezTo>
                  <a:pt x="56" y="74"/>
                  <a:pt x="56" y="74"/>
                  <a:pt x="57" y="74"/>
                </a:cubicBezTo>
                <a:cubicBezTo>
                  <a:pt x="57" y="75"/>
                  <a:pt x="57" y="75"/>
                  <a:pt x="57" y="76"/>
                </a:cubicBezTo>
                <a:cubicBezTo>
                  <a:pt x="57" y="77"/>
                  <a:pt x="57" y="77"/>
                  <a:pt x="57" y="78"/>
                </a:cubicBezTo>
                <a:cubicBezTo>
                  <a:pt x="56" y="78"/>
                  <a:pt x="56" y="78"/>
                  <a:pt x="55" y="79"/>
                </a:cubicBezTo>
                <a:cubicBezTo>
                  <a:pt x="55" y="79"/>
                  <a:pt x="55" y="79"/>
                  <a:pt x="55" y="79"/>
                </a:cubicBezTo>
                <a:cubicBezTo>
                  <a:pt x="56" y="79"/>
                  <a:pt x="57" y="79"/>
                  <a:pt x="57" y="80"/>
                </a:cubicBezTo>
                <a:cubicBezTo>
                  <a:pt x="58" y="80"/>
                  <a:pt x="58" y="81"/>
                  <a:pt x="58" y="82"/>
                </a:cubicBezTo>
                <a:cubicBezTo>
                  <a:pt x="58" y="83"/>
                  <a:pt x="58" y="83"/>
                  <a:pt x="58" y="84"/>
                </a:cubicBezTo>
                <a:close/>
                <a:moveTo>
                  <a:pt x="59" y="63"/>
                </a:moveTo>
                <a:cubicBezTo>
                  <a:pt x="58" y="63"/>
                  <a:pt x="58" y="63"/>
                  <a:pt x="58" y="63"/>
                </a:cubicBezTo>
                <a:cubicBezTo>
                  <a:pt x="58" y="62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6" y="62"/>
                  <a:pt x="56" y="62"/>
                  <a:pt x="56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54" y="63"/>
                  <a:pt x="54" y="63"/>
                  <a:pt x="54" y="63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3"/>
                  <a:pt x="53" y="63"/>
                  <a:pt x="53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8"/>
                  <a:pt x="51" y="58"/>
                  <a:pt x="51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5"/>
                  <a:pt x="59" y="55"/>
                  <a:pt x="59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5"/>
                  <a:pt x="61" y="55"/>
                  <a:pt x="61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3" y="58"/>
                  <a:pt x="63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1"/>
                  <a:pt x="65" y="61"/>
                  <a:pt x="65" y="61"/>
                </a:cubicBezTo>
                <a:cubicBezTo>
                  <a:pt x="65" y="62"/>
                  <a:pt x="65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4"/>
                  <a:pt x="64" y="64"/>
                  <a:pt x="64" y="64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lnTo>
                  <a:pt x="59" y="63"/>
                </a:lnTo>
                <a:close/>
                <a:moveTo>
                  <a:pt x="63" y="66"/>
                </a:move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66"/>
                  <a:pt x="63" y="66"/>
                  <a:pt x="63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63" y="66"/>
                  <a:pt x="63" y="66"/>
                  <a:pt x="63" y="66"/>
                </a:cubicBezTo>
                <a:close/>
                <a:moveTo>
                  <a:pt x="69" y="86"/>
                </a:moveTo>
                <a:cubicBezTo>
                  <a:pt x="68" y="83"/>
                  <a:pt x="68" y="83"/>
                  <a:pt x="68" y="83"/>
                </a:cubicBezTo>
                <a:cubicBezTo>
                  <a:pt x="64" y="83"/>
                  <a:pt x="64" y="83"/>
                  <a:pt x="64" y="83"/>
                </a:cubicBezTo>
                <a:cubicBezTo>
                  <a:pt x="63" y="86"/>
                  <a:pt x="63" y="86"/>
                  <a:pt x="63" y="86"/>
                </a:cubicBezTo>
                <a:cubicBezTo>
                  <a:pt x="59" y="86"/>
                  <a:pt x="59" y="86"/>
                  <a:pt x="59" y="86"/>
                </a:cubicBezTo>
                <a:cubicBezTo>
                  <a:pt x="64" y="73"/>
                  <a:pt x="64" y="73"/>
                  <a:pt x="64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73" y="86"/>
                  <a:pt x="73" y="86"/>
                  <a:pt x="73" y="86"/>
                </a:cubicBezTo>
                <a:lnTo>
                  <a:pt x="69" y="86"/>
                </a:lnTo>
                <a:close/>
                <a:moveTo>
                  <a:pt x="73" y="66"/>
                </a:moveTo>
                <a:cubicBezTo>
                  <a:pt x="73" y="66"/>
                  <a:pt x="73" y="66"/>
                  <a:pt x="73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2" y="66"/>
                  <a:pt x="72" y="66"/>
                  <a:pt x="72" y="66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8"/>
                  <a:pt x="71" y="68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0" y="68"/>
                  <a:pt x="70" y="68"/>
                  <a:pt x="70" y="68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70"/>
                  <a:pt x="70" y="70"/>
                  <a:pt x="70" y="70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66"/>
                  <a:pt x="72" y="66"/>
                  <a:pt x="72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65"/>
                  <a:pt x="73" y="65"/>
                  <a:pt x="73" y="65"/>
                </a:cubicBezTo>
                <a:lnTo>
                  <a:pt x="73" y="66"/>
                </a:lnTo>
                <a:close/>
                <a:moveTo>
                  <a:pt x="74" y="58"/>
                </a:moveTo>
                <a:cubicBezTo>
                  <a:pt x="74" y="59"/>
                  <a:pt x="74" y="59"/>
                  <a:pt x="74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8"/>
                  <a:pt x="73" y="58"/>
                  <a:pt x="73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lose/>
                <a:moveTo>
                  <a:pt x="74" y="61"/>
                </a:moveTo>
                <a:cubicBezTo>
                  <a:pt x="75" y="61"/>
                  <a:pt x="75" y="61"/>
                  <a:pt x="75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2"/>
                  <a:pt x="74" y="62"/>
                  <a:pt x="74" y="62"/>
                </a:cubicBezTo>
                <a:lnTo>
                  <a:pt x="74" y="61"/>
                </a:lnTo>
                <a:close/>
                <a:moveTo>
                  <a:pt x="87" y="86"/>
                </a:moveTo>
                <a:cubicBezTo>
                  <a:pt x="84" y="86"/>
                  <a:pt x="84" y="86"/>
                  <a:pt x="84" y="86"/>
                </a:cubicBezTo>
                <a:cubicBezTo>
                  <a:pt x="78" y="77"/>
                  <a:pt x="78" y="77"/>
                  <a:pt x="78" y="77"/>
                </a:cubicBezTo>
                <a:cubicBezTo>
                  <a:pt x="78" y="86"/>
                  <a:pt x="78" y="86"/>
                  <a:pt x="78" y="86"/>
                </a:cubicBezTo>
                <a:cubicBezTo>
                  <a:pt x="75" y="86"/>
                  <a:pt x="75" y="86"/>
                  <a:pt x="75" y="86"/>
                </a:cubicBezTo>
                <a:cubicBezTo>
                  <a:pt x="75" y="73"/>
                  <a:pt x="75" y="73"/>
                  <a:pt x="75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3"/>
                  <a:pt x="84" y="73"/>
                  <a:pt x="84" y="73"/>
                </a:cubicBezTo>
                <a:cubicBezTo>
                  <a:pt x="87" y="73"/>
                  <a:pt x="87" y="73"/>
                  <a:pt x="87" y="73"/>
                </a:cubicBezTo>
                <a:lnTo>
                  <a:pt x="87" y="86"/>
                </a:lnTo>
                <a:close/>
                <a:moveTo>
                  <a:pt x="99" y="86"/>
                </a:moveTo>
                <a:cubicBezTo>
                  <a:pt x="95" y="81"/>
                  <a:pt x="95" y="81"/>
                  <a:pt x="95" y="81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6"/>
                  <a:pt x="94" y="86"/>
                  <a:pt x="94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73"/>
                  <a:pt x="91" y="73"/>
                  <a:pt x="91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9"/>
                  <a:pt x="94" y="79"/>
                  <a:pt x="94" y="79"/>
                </a:cubicBezTo>
                <a:cubicBezTo>
                  <a:pt x="99" y="73"/>
                  <a:pt x="99" y="73"/>
                  <a:pt x="99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98" y="79"/>
                  <a:pt x="98" y="79"/>
                  <a:pt x="98" y="79"/>
                </a:cubicBezTo>
                <a:cubicBezTo>
                  <a:pt x="103" y="86"/>
                  <a:pt x="103" y="86"/>
                  <a:pt x="103" y="86"/>
                </a:cubicBezTo>
                <a:lnTo>
                  <a:pt x="99" y="86"/>
                </a:lnTo>
                <a:close/>
                <a:moveTo>
                  <a:pt x="104" y="56"/>
                </a:moveTo>
                <a:cubicBezTo>
                  <a:pt x="104" y="56"/>
                  <a:pt x="104" y="56"/>
                  <a:pt x="104" y="56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5" y="56"/>
                  <a:pt x="105" y="56"/>
                  <a:pt x="105" y="56"/>
                </a:cubicBezTo>
                <a:lnTo>
                  <a:pt x="104" y="56"/>
                </a:lnTo>
                <a:close/>
                <a:moveTo>
                  <a:pt x="106" y="65"/>
                </a:moveTo>
                <a:cubicBezTo>
                  <a:pt x="107" y="64"/>
                  <a:pt x="107" y="64"/>
                  <a:pt x="107" y="64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07" y="65"/>
                  <a:pt x="107" y="65"/>
                  <a:pt x="107" y="65"/>
                </a:cubicBezTo>
                <a:cubicBezTo>
                  <a:pt x="107" y="65"/>
                  <a:pt x="107" y="65"/>
                  <a:pt x="107" y="65"/>
                </a:cubicBezTo>
                <a:lnTo>
                  <a:pt x="106" y="65"/>
                </a:lnTo>
                <a:close/>
                <a:moveTo>
                  <a:pt x="113" y="77"/>
                </a:moveTo>
                <a:cubicBezTo>
                  <a:pt x="113" y="77"/>
                  <a:pt x="113" y="77"/>
                  <a:pt x="113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1" y="77"/>
                  <a:pt x="111" y="77"/>
                  <a:pt x="111" y="77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113" y="76"/>
                  <a:pt x="113" y="76"/>
                  <a:pt x="113" y="76"/>
                </a:cubicBezTo>
                <a:lnTo>
                  <a:pt x="113" y="77"/>
                </a:lnTo>
                <a:close/>
                <a:moveTo>
                  <a:pt x="123" y="60"/>
                </a:moveTo>
                <a:cubicBezTo>
                  <a:pt x="121" y="62"/>
                  <a:pt x="121" y="62"/>
                  <a:pt x="121" y="62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118" y="66"/>
                  <a:pt x="118" y="66"/>
                  <a:pt x="118" y="66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2" y="70"/>
                  <a:pt x="112" y="70"/>
                  <a:pt x="112" y="70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7" y="54"/>
                  <a:pt x="107" y="54"/>
                  <a:pt x="107" y="54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6" y="53"/>
                  <a:pt x="106" y="53"/>
                  <a:pt x="106" y="53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9" y="46"/>
                  <a:pt x="99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7" y="44"/>
                  <a:pt x="97" y="44"/>
                  <a:pt x="97" y="44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4"/>
                  <a:pt x="97" y="44"/>
                  <a:pt x="97" y="44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7" y="46"/>
                  <a:pt x="97" y="46"/>
                  <a:pt x="97" y="46"/>
                </a:cubicBezTo>
                <a:cubicBezTo>
                  <a:pt x="97" y="45"/>
                  <a:pt x="97" y="45"/>
                  <a:pt x="97" y="45"/>
                </a:cubicBezTo>
                <a:cubicBezTo>
                  <a:pt x="97" y="44"/>
                  <a:pt x="97" y="44"/>
                  <a:pt x="97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7" y="43"/>
                  <a:pt x="97" y="43"/>
                  <a:pt x="97" y="43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6" y="42"/>
                  <a:pt x="96" y="42"/>
                </a:cubicBezTo>
                <a:cubicBezTo>
                  <a:pt x="96" y="42"/>
                  <a:pt x="96" y="42"/>
                  <a:pt x="96" y="4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95" y="40"/>
                  <a:pt x="95" y="40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5"/>
                  <a:pt x="95" y="35"/>
                  <a:pt x="95" y="35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2" y="31"/>
                  <a:pt x="92" y="31"/>
                  <a:pt x="92" y="31"/>
                </a:cubicBezTo>
                <a:cubicBezTo>
                  <a:pt x="93" y="31"/>
                  <a:pt x="93" y="31"/>
                  <a:pt x="93" y="31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30"/>
                  <a:pt x="92" y="30"/>
                  <a:pt x="92" y="30"/>
                </a:cubicBezTo>
                <a:cubicBezTo>
                  <a:pt x="92" y="29"/>
                  <a:pt x="92" y="29"/>
                  <a:pt x="92" y="29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89" y="28"/>
                  <a:pt x="89" y="28"/>
                  <a:pt x="89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8"/>
                  <a:pt x="87" y="28"/>
                  <a:pt x="87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5" y="29"/>
                  <a:pt x="85" y="29"/>
                  <a:pt x="85" y="29"/>
                </a:cubicBezTo>
                <a:cubicBezTo>
                  <a:pt x="85" y="29"/>
                  <a:pt x="85" y="29"/>
                  <a:pt x="85" y="29"/>
                </a:cubicBezTo>
                <a:cubicBezTo>
                  <a:pt x="84" y="30"/>
                  <a:pt x="84" y="30"/>
                  <a:pt x="84" y="30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29"/>
                  <a:pt x="84" y="29"/>
                  <a:pt x="84" y="29"/>
                </a:cubicBezTo>
                <a:cubicBezTo>
                  <a:pt x="84" y="29"/>
                  <a:pt x="84" y="29"/>
                  <a:pt x="84" y="29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8"/>
                  <a:pt x="83" y="28"/>
                  <a:pt x="83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7"/>
                  <a:pt x="82" y="27"/>
                  <a:pt x="82" y="27"/>
                </a:cubicBezTo>
                <a:cubicBezTo>
                  <a:pt x="82" y="27"/>
                  <a:pt x="82" y="27"/>
                  <a:pt x="82" y="27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1" y="24"/>
                  <a:pt x="81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4"/>
                  <a:pt x="82" y="24"/>
                  <a:pt x="82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1"/>
                  <a:pt x="82" y="21"/>
                  <a:pt x="82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4" y="20"/>
                  <a:pt x="84" y="20"/>
                  <a:pt x="84" y="20"/>
                </a:cubicBezTo>
                <a:cubicBezTo>
                  <a:pt x="84" y="20"/>
                  <a:pt x="84" y="20"/>
                  <a:pt x="84" y="20"/>
                </a:cubicBezTo>
                <a:cubicBezTo>
                  <a:pt x="85" y="19"/>
                  <a:pt x="85" y="19"/>
                  <a:pt x="85" y="19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8" y="20"/>
                  <a:pt x="88" y="20"/>
                  <a:pt x="88" y="20"/>
                </a:cubicBezTo>
                <a:cubicBezTo>
                  <a:pt x="89" y="21"/>
                  <a:pt x="89" y="21"/>
                  <a:pt x="89" y="21"/>
                </a:cubicBezTo>
                <a:cubicBezTo>
                  <a:pt x="90" y="21"/>
                  <a:pt x="90" y="21"/>
                  <a:pt x="90" y="21"/>
                </a:cubicBezTo>
                <a:cubicBezTo>
                  <a:pt x="90" y="21"/>
                  <a:pt x="90" y="21"/>
                  <a:pt x="90" y="21"/>
                </a:cubicBezTo>
                <a:cubicBezTo>
                  <a:pt x="91" y="21"/>
                  <a:pt x="91" y="21"/>
                  <a:pt x="91" y="21"/>
                </a:cubicBezTo>
                <a:cubicBezTo>
                  <a:pt x="91" y="22"/>
                  <a:pt x="91" y="22"/>
                  <a:pt x="91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4" y="22"/>
                  <a:pt x="94" y="22"/>
                  <a:pt x="94" y="22"/>
                </a:cubicBezTo>
                <a:cubicBezTo>
                  <a:pt x="95" y="21"/>
                  <a:pt x="95" y="21"/>
                  <a:pt x="95" y="21"/>
                </a:cubicBezTo>
                <a:cubicBezTo>
                  <a:pt x="95" y="22"/>
                  <a:pt x="95" y="22"/>
                  <a:pt x="95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7" y="22"/>
                  <a:pt x="97" y="22"/>
                  <a:pt x="97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4"/>
                  <a:pt x="99" y="24"/>
                  <a:pt x="99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40"/>
                  <a:pt x="108" y="40"/>
                  <a:pt x="108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9"/>
                  <a:pt x="114" y="39"/>
                  <a:pt x="114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1"/>
                  <a:pt x="114" y="41"/>
                  <a:pt x="114" y="41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3" y="45"/>
                  <a:pt x="103" y="45"/>
                  <a:pt x="103" y="45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7" y="50"/>
                  <a:pt x="107" y="50"/>
                  <a:pt x="107" y="50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9" y="53"/>
                  <a:pt x="109" y="53"/>
                  <a:pt x="109" y="53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10" y="51"/>
                  <a:pt x="110" y="51"/>
                  <a:pt x="110" y="51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13" y="52"/>
                  <a:pt x="113" y="52"/>
                  <a:pt x="113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5" y="54"/>
                  <a:pt x="115" y="54"/>
                  <a:pt x="115" y="54"/>
                </a:cubicBezTo>
                <a:cubicBezTo>
                  <a:pt x="115" y="54"/>
                  <a:pt x="115" y="54"/>
                  <a:pt x="115" y="54"/>
                </a:cubicBezTo>
                <a:cubicBezTo>
                  <a:pt x="117" y="54"/>
                  <a:pt x="117" y="54"/>
                  <a:pt x="117" y="54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7"/>
                  <a:pt x="118" y="57"/>
                  <a:pt x="118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23" y="59"/>
                  <a:pt x="123" y="59"/>
                  <a:pt x="123" y="59"/>
                </a:cubicBezTo>
                <a:lnTo>
                  <a:pt x="123" y="60"/>
                </a:lnTo>
                <a:close/>
                <a:moveTo>
                  <a:pt x="114" y="51"/>
                </a:moveTo>
                <a:cubicBezTo>
                  <a:pt x="113" y="50"/>
                  <a:pt x="113" y="50"/>
                  <a:pt x="113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10" y="46"/>
                  <a:pt x="110" y="46"/>
                  <a:pt x="110" y="46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3" y="50"/>
                  <a:pt x="113" y="50"/>
                  <a:pt x="113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1"/>
                  <a:pt x="114" y="51"/>
                  <a:pt x="114" y="51"/>
                </a:cubicBezTo>
                <a:close/>
                <a:moveTo>
                  <a:pt x="108" y="48"/>
                </a:moveTo>
                <a:cubicBezTo>
                  <a:pt x="108" y="48"/>
                  <a:pt x="108" y="48"/>
                  <a:pt x="108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8" y="49"/>
                  <a:pt x="108" y="49"/>
                  <a:pt x="108" y="49"/>
                </a:cubicBezTo>
                <a:cubicBezTo>
                  <a:pt x="109" y="49"/>
                  <a:pt x="109" y="49"/>
                  <a:pt x="109" y="49"/>
                </a:cubicBezTo>
                <a:lnTo>
                  <a:pt x="108" y="48"/>
                </a:lnTo>
                <a:close/>
                <a:moveTo>
                  <a:pt x="108" y="49"/>
                </a:moveTo>
                <a:cubicBezTo>
                  <a:pt x="108" y="49"/>
                  <a:pt x="108" y="49"/>
                  <a:pt x="108" y="49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8" y="49"/>
                  <a:pt x="108" y="49"/>
                  <a:pt x="108" y="49"/>
                </a:cubicBezTo>
                <a:close/>
                <a:moveTo>
                  <a:pt x="107" y="48"/>
                </a:moveTo>
                <a:cubicBezTo>
                  <a:pt x="106" y="48"/>
                  <a:pt x="106" y="48"/>
                  <a:pt x="106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lose/>
                <a:moveTo>
                  <a:pt x="133" y="14"/>
                </a:moveTo>
                <a:cubicBezTo>
                  <a:pt x="133" y="14"/>
                  <a:pt x="133" y="14"/>
                  <a:pt x="133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130" y="19"/>
                  <a:pt x="130" y="19"/>
                  <a:pt x="130" y="19"/>
                </a:cubicBezTo>
                <a:cubicBezTo>
                  <a:pt x="130" y="19"/>
                  <a:pt x="130" y="19"/>
                  <a:pt x="130" y="19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2"/>
                  <a:pt x="130" y="22"/>
                  <a:pt x="130" y="22"/>
                </a:cubicBezTo>
                <a:cubicBezTo>
                  <a:pt x="129" y="22"/>
                  <a:pt x="129" y="22"/>
                  <a:pt x="129" y="22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2"/>
                  <a:pt x="129" y="22"/>
                  <a:pt x="129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3" y="25"/>
                  <a:pt x="123" y="25"/>
                  <a:pt x="123" y="25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9" y="27"/>
                  <a:pt x="119" y="27"/>
                  <a:pt x="119" y="27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18" y="22"/>
                  <a:pt x="118" y="22"/>
                  <a:pt x="118" y="22"/>
                </a:cubicBezTo>
                <a:cubicBezTo>
                  <a:pt x="119" y="21"/>
                  <a:pt x="119" y="21"/>
                  <a:pt x="119" y="21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7" y="19"/>
                  <a:pt x="117" y="19"/>
                  <a:pt x="117" y="19"/>
                </a:cubicBezTo>
                <a:cubicBezTo>
                  <a:pt x="116" y="18"/>
                  <a:pt x="116" y="18"/>
                  <a:pt x="116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5" y="11"/>
                  <a:pt x="125" y="11"/>
                  <a:pt x="125" y="11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4"/>
                  <a:pt x="128" y="14"/>
                  <a:pt x="128" y="14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3" y="13"/>
                  <a:pt x="133" y="13"/>
                  <a:pt x="133" y="13"/>
                </a:cubicBezTo>
                <a:cubicBezTo>
                  <a:pt x="133" y="13"/>
                  <a:pt x="133" y="13"/>
                  <a:pt x="133" y="13"/>
                </a:cubicBezTo>
                <a:cubicBezTo>
                  <a:pt x="133" y="13"/>
                  <a:pt x="133" y="13"/>
                  <a:pt x="133" y="13"/>
                </a:cubicBezTo>
                <a:lnTo>
                  <a:pt x="133" y="14"/>
                </a:lnTo>
                <a:close/>
                <a:moveTo>
                  <a:pt x="66" y="76"/>
                </a:moveTo>
                <a:cubicBezTo>
                  <a:pt x="68" y="81"/>
                  <a:pt x="68" y="81"/>
                  <a:pt x="68" y="81"/>
                </a:cubicBezTo>
                <a:cubicBezTo>
                  <a:pt x="64" y="81"/>
                  <a:pt x="64" y="81"/>
                  <a:pt x="64" y="81"/>
                </a:cubicBezTo>
                <a:lnTo>
                  <a:pt x="66" y="76"/>
                </a:lnTo>
                <a:close/>
                <a:moveTo>
                  <a:pt x="51" y="78"/>
                </a:moveTo>
                <a:cubicBezTo>
                  <a:pt x="50" y="78"/>
                  <a:pt x="50" y="78"/>
                  <a:pt x="50" y="78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1" y="75"/>
                  <a:pt x="52" y="75"/>
                  <a:pt x="52" y="75"/>
                </a:cubicBezTo>
                <a:cubicBezTo>
                  <a:pt x="52" y="75"/>
                  <a:pt x="53" y="75"/>
                  <a:pt x="53" y="75"/>
                </a:cubicBezTo>
                <a:cubicBezTo>
                  <a:pt x="53" y="75"/>
                  <a:pt x="53" y="76"/>
                  <a:pt x="53" y="76"/>
                </a:cubicBezTo>
                <a:cubicBezTo>
                  <a:pt x="54" y="76"/>
                  <a:pt x="54" y="76"/>
                  <a:pt x="54" y="77"/>
                </a:cubicBezTo>
                <a:cubicBezTo>
                  <a:pt x="54" y="77"/>
                  <a:pt x="54" y="77"/>
                  <a:pt x="53" y="77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52" y="78"/>
                  <a:pt x="52" y="78"/>
                </a:cubicBezTo>
                <a:cubicBezTo>
                  <a:pt x="52" y="78"/>
                  <a:pt x="51" y="78"/>
                  <a:pt x="51" y="78"/>
                </a:cubicBezTo>
                <a:close/>
                <a:moveTo>
                  <a:pt x="54" y="81"/>
                </a:moveTo>
                <a:cubicBezTo>
                  <a:pt x="54" y="81"/>
                  <a:pt x="54" y="82"/>
                  <a:pt x="54" y="82"/>
                </a:cubicBezTo>
                <a:cubicBezTo>
                  <a:pt x="54" y="82"/>
                  <a:pt x="54" y="83"/>
                  <a:pt x="54" y="83"/>
                </a:cubicBezTo>
                <a:cubicBezTo>
                  <a:pt x="54" y="83"/>
                  <a:pt x="54" y="83"/>
                  <a:pt x="53" y="83"/>
                </a:cubicBezTo>
                <a:cubicBezTo>
                  <a:pt x="53" y="84"/>
                  <a:pt x="53" y="84"/>
                  <a:pt x="52" y="84"/>
                </a:cubicBezTo>
                <a:cubicBezTo>
                  <a:pt x="52" y="84"/>
                  <a:pt x="51" y="84"/>
                  <a:pt x="50" y="84"/>
                </a:cubicBezTo>
                <a:cubicBezTo>
                  <a:pt x="50" y="84"/>
                  <a:pt x="50" y="84"/>
                  <a:pt x="50" y="84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0"/>
                  <a:pt x="52" y="80"/>
                  <a:pt x="52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54" y="81"/>
                  <a:pt x="54" y="81"/>
                  <a:pt x="54" y="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460" y="1079500"/>
            <a:ext cx="3063240" cy="54330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985" y="1079500"/>
            <a:ext cx="3063240" cy="54330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3702" y="37741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真机模拟使用</a:t>
            </a:r>
          </a:p>
        </p:txBody>
      </p:sp>
      <p:sp>
        <p:nvSpPr>
          <p:cNvPr id="4" name="等腰三角形 3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hlinkClick r:id="rId2" action="ppaction://hlinksldjump"/>
          </p:cNvPr>
          <p:cNvSpPr/>
          <p:nvPr/>
        </p:nvSpPr>
        <p:spPr>
          <a:xfrm>
            <a:off x="742123" y="142571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743710" y="1606550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消费轨迹</a:t>
            </a:r>
          </a:p>
        </p:txBody>
      </p:sp>
      <p:sp>
        <p:nvSpPr>
          <p:cNvPr id="124" name="Freeform 203">
            <a:hlinkClick r:id="rId2" action="ppaction://hlinksldjump"/>
          </p:cNvPr>
          <p:cNvSpPr>
            <a:spLocks noEditPoints="1"/>
          </p:cNvSpPr>
          <p:nvPr/>
        </p:nvSpPr>
        <p:spPr bwMode="auto">
          <a:xfrm>
            <a:off x="898754" y="1634898"/>
            <a:ext cx="442912" cy="311150"/>
          </a:xfrm>
          <a:custGeom>
            <a:avLst/>
            <a:gdLst>
              <a:gd name="T0" fmla="*/ 115 w 140"/>
              <a:gd name="T1" fmla="*/ 11 h 98"/>
              <a:gd name="T2" fmla="*/ 110 w 140"/>
              <a:gd name="T3" fmla="*/ 14 h 98"/>
              <a:gd name="T4" fmla="*/ 114 w 140"/>
              <a:gd name="T5" fmla="*/ 27 h 98"/>
              <a:gd name="T6" fmla="*/ 109 w 140"/>
              <a:gd name="T7" fmla="*/ 20 h 98"/>
              <a:gd name="T8" fmla="*/ 104 w 140"/>
              <a:gd name="T9" fmla="*/ 20 h 98"/>
              <a:gd name="T10" fmla="*/ 112 w 140"/>
              <a:gd name="T11" fmla="*/ 20 h 98"/>
              <a:gd name="T12" fmla="*/ 103 w 140"/>
              <a:gd name="T13" fmla="*/ 13 h 98"/>
              <a:gd name="T14" fmla="*/ 103 w 140"/>
              <a:gd name="T15" fmla="*/ 14 h 98"/>
              <a:gd name="T16" fmla="*/ 96 w 140"/>
              <a:gd name="T17" fmla="*/ 18 h 98"/>
              <a:gd name="T18" fmla="*/ 80 w 140"/>
              <a:gd name="T19" fmla="*/ 59 h 98"/>
              <a:gd name="T20" fmla="*/ 34 w 140"/>
              <a:gd name="T21" fmla="*/ 17 h 98"/>
              <a:gd name="T22" fmla="*/ 15 w 140"/>
              <a:gd name="T23" fmla="*/ 24 h 98"/>
              <a:gd name="T24" fmla="*/ 9 w 140"/>
              <a:gd name="T25" fmla="*/ 16 h 98"/>
              <a:gd name="T26" fmla="*/ 27 w 140"/>
              <a:gd name="T27" fmla="*/ 87 h 98"/>
              <a:gd name="T28" fmla="*/ 31 w 140"/>
              <a:gd name="T29" fmla="*/ 54 h 98"/>
              <a:gd name="T30" fmla="*/ 34 w 140"/>
              <a:gd name="T31" fmla="*/ 56 h 98"/>
              <a:gd name="T32" fmla="*/ 46 w 140"/>
              <a:gd name="T33" fmla="*/ 43 h 98"/>
              <a:gd name="T34" fmla="*/ 34 w 140"/>
              <a:gd name="T35" fmla="*/ 40 h 98"/>
              <a:gd name="T36" fmla="*/ 32 w 140"/>
              <a:gd name="T37" fmla="*/ 44 h 98"/>
              <a:gd name="T38" fmla="*/ 18 w 140"/>
              <a:gd name="T39" fmla="*/ 46 h 98"/>
              <a:gd name="T40" fmla="*/ 21 w 140"/>
              <a:gd name="T41" fmla="*/ 36 h 98"/>
              <a:gd name="T42" fmla="*/ 22 w 140"/>
              <a:gd name="T43" fmla="*/ 33 h 98"/>
              <a:gd name="T44" fmla="*/ 15 w 140"/>
              <a:gd name="T45" fmla="*/ 33 h 98"/>
              <a:gd name="T46" fmla="*/ 24 w 140"/>
              <a:gd name="T47" fmla="*/ 24 h 98"/>
              <a:gd name="T48" fmla="*/ 23 w 140"/>
              <a:gd name="T49" fmla="*/ 16 h 98"/>
              <a:gd name="T50" fmla="*/ 31 w 140"/>
              <a:gd name="T51" fmla="*/ 20 h 98"/>
              <a:gd name="T52" fmla="*/ 41 w 140"/>
              <a:gd name="T53" fmla="*/ 13 h 98"/>
              <a:gd name="T54" fmla="*/ 45 w 140"/>
              <a:gd name="T55" fmla="*/ 16 h 98"/>
              <a:gd name="T56" fmla="*/ 61 w 140"/>
              <a:gd name="T57" fmla="*/ 16 h 98"/>
              <a:gd name="T58" fmla="*/ 78 w 140"/>
              <a:gd name="T59" fmla="*/ 24 h 98"/>
              <a:gd name="T60" fmla="*/ 69 w 140"/>
              <a:gd name="T61" fmla="*/ 27 h 98"/>
              <a:gd name="T62" fmla="*/ 57 w 140"/>
              <a:gd name="T63" fmla="*/ 37 h 98"/>
              <a:gd name="T64" fmla="*/ 54 w 140"/>
              <a:gd name="T65" fmla="*/ 43 h 98"/>
              <a:gd name="T66" fmla="*/ 53 w 140"/>
              <a:gd name="T67" fmla="*/ 53 h 98"/>
              <a:gd name="T68" fmla="*/ 75 w 140"/>
              <a:gd name="T69" fmla="*/ 56 h 98"/>
              <a:gd name="T70" fmla="*/ 77 w 140"/>
              <a:gd name="T71" fmla="*/ 58 h 98"/>
              <a:gd name="T72" fmla="*/ 66 w 140"/>
              <a:gd name="T73" fmla="*/ 53 h 98"/>
              <a:gd name="T74" fmla="*/ 56 w 140"/>
              <a:gd name="T75" fmla="*/ 52 h 98"/>
              <a:gd name="T76" fmla="*/ 64 w 140"/>
              <a:gd name="T77" fmla="*/ 53 h 98"/>
              <a:gd name="T78" fmla="*/ 54 w 140"/>
              <a:gd name="T79" fmla="*/ 45 h 98"/>
              <a:gd name="T80" fmla="*/ 61 w 140"/>
              <a:gd name="T81" fmla="*/ 39 h 98"/>
              <a:gd name="T82" fmla="*/ 65 w 140"/>
              <a:gd name="T83" fmla="*/ 33 h 98"/>
              <a:gd name="T84" fmla="*/ 53 w 140"/>
              <a:gd name="T85" fmla="*/ 62 h 98"/>
              <a:gd name="T86" fmla="*/ 63 w 140"/>
              <a:gd name="T87" fmla="*/ 56 h 98"/>
              <a:gd name="T88" fmla="*/ 63 w 140"/>
              <a:gd name="T89" fmla="*/ 66 h 98"/>
              <a:gd name="T90" fmla="*/ 72 w 140"/>
              <a:gd name="T91" fmla="*/ 64 h 98"/>
              <a:gd name="T92" fmla="*/ 104 w 140"/>
              <a:gd name="T93" fmla="*/ 55 h 98"/>
              <a:gd name="T94" fmla="*/ 110 w 140"/>
              <a:gd name="T95" fmla="*/ 75 h 98"/>
              <a:gd name="T96" fmla="*/ 108 w 140"/>
              <a:gd name="T97" fmla="*/ 55 h 98"/>
              <a:gd name="T98" fmla="*/ 96 w 140"/>
              <a:gd name="T99" fmla="*/ 42 h 98"/>
              <a:gd name="T100" fmla="*/ 83 w 140"/>
              <a:gd name="T101" fmla="*/ 24 h 98"/>
              <a:gd name="T102" fmla="*/ 106 w 140"/>
              <a:gd name="T103" fmla="*/ 23 h 98"/>
              <a:gd name="T104" fmla="*/ 105 w 140"/>
              <a:gd name="T105" fmla="*/ 30 h 98"/>
              <a:gd name="T106" fmla="*/ 115 w 140"/>
              <a:gd name="T107" fmla="*/ 32 h 98"/>
              <a:gd name="T108" fmla="*/ 107 w 140"/>
              <a:gd name="T109" fmla="*/ 37 h 98"/>
              <a:gd name="T110" fmla="*/ 103 w 140"/>
              <a:gd name="T111" fmla="*/ 45 h 98"/>
              <a:gd name="T112" fmla="*/ 115 w 140"/>
              <a:gd name="T113" fmla="*/ 54 h 98"/>
              <a:gd name="T114" fmla="*/ 113 w 140"/>
              <a:gd name="T115" fmla="*/ 50 h 98"/>
              <a:gd name="T116" fmla="*/ 131 w 140"/>
              <a:gd name="T117" fmla="*/ 18 h 98"/>
              <a:gd name="T118" fmla="*/ 121 w 140"/>
              <a:gd name="T119" fmla="*/ 28 h 98"/>
              <a:gd name="T120" fmla="*/ 117 w 140"/>
              <a:gd name="T121" fmla="*/ 12 h 98"/>
              <a:gd name="T122" fmla="*/ 127 w 140"/>
              <a:gd name="T123" fmla="*/ 11 h 98"/>
              <a:gd name="T124" fmla="*/ 53 w 140"/>
              <a:gd name="T125" fmla="*/ 7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0" h="98">
                <a:moveTo>
                  <a:pt x="131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4"/>
                  <a:pt x="5" y="98"/>
                  <a:pt x="10" y="9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6" y="98"/>
                  <a:pt x="140" y="94"/>
                  <a:pt x="140" y="89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1" y="0"/>
                </a:cubicBezTo>
                <a:close/>
                <a:moveTo>
                  <a:pt x="109" y="10"/>
                </a:moveTo>
                <a:cubicBezTo>
                  <a:pt x="108" y="10"/>
                  <a:pt x="108" y="10"/>
                  <a:pt x="108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8"/>
                  <a:pt x="113" y="8"/>
                  <a:pt x="113" y="8"/>
                </a:cubicBezTo>
                <a:cubicBezTo>
                  <a:pt x="113" y="8"/>
                  <a:pt x="113" y="8"/>
                  <a:pt x="113" y="8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7" y="9"/>
                  <a:pt x="117" y="9"/>
                  <a:pt x="117" y="9"/>
                </a:cubicBezTo>
                <a:cubicBezTo>
                  <a:pt x="117" y="9"/>
                  <a:pt x="117" y="9"/>
                  <a:pt x="117" y="9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18" y="10"/>
                  <a:pt x="118" y="10"/>
                  <a:pt x="118" y="10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3"/>
                  <a:pt x="110" y="13"/>
                  <a:pt x="110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5" y="25"/>
                </a:moveTo>
                <a:cubicBezTo>
                  <a:pt x="115" y="25"/>
                  <a:pt x="115" y="25"/>
                  <a:pt x="115" y="25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6"/>
                  <a:pt x="112" y="26"/>
                  <a:pt x="112" y="26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14" y="25"/>
                  <a:pt x="114" y="25"/>
                  <a:pt x="114" y="25"/>
                </a:cubicBezTo>
                <a:lnTo>
                  <a:pt x="115" y="25"/>
                </a:lnTo>
                <a:close/>
                <a:moveTo>
                  <a:pt x="110" y="29"/>
                </a:moveTo>
                <a:cubicBezTo>
                  <a:pt x="110" y="30"/>
                  <a:pt x="110" y="30"/>
                  <a:pt x="110" y="30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10" y="29"/>
                  <a:pt x="110" y="29"/>
                  <a:pt x="110" y="29"/>
                </a:cubicBezTo>
                <a:close/>
                <a:moveTo>
                  <a:pt x="106" y="19"/>
                </a:moveTo>
                <a:cubicBezTo>
                  <a:pt x="106" y="19"/>
                  <a:pt x="106" y="19"/>
                  <a:pt x="106" y="19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lnTo>
                  <a:pt x="106" y="19"/>
                </a:lnTo>
                <a:close/>
                <a:moveTo>
                  <a:pt x="104" y="16"/>
                </a:moveTo>
                <a:cubicBezTo>
                  <a:pt x="104" y="16"/>
                  <a:pt x="104" y="16"/>
                  <a:pt x="104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17"/>
                  <a:pt x="104" y="17"/>
                  <a:pt x="104" y="17"/>
                </a:cubicBezTo>
                <a:lnTo>
                  <a:pt x="104" y="16"/>
                </a:lnTo>
                <a:close/>
                <a:moveTo>
                  <a:pt x="104" y="20"/>
                </a:moveTo>
                <a:cubicBezTo>
                  <a:pt x="104" y="19"/>
                  <a:pt x="104" y="19"/>
                  <a:pt x="104" y="19"/>
                </a:cubicBezTo>
                <a:cubicBezTo>
                  <a:pt x="104" y="19"/>
                  <a:pt x="104" y="19"/>
                  <a:pt x="104" y="19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lose/>
                <a:moveTo>
                  <a:pt x="105" y="23"/>
                </a:moveTo>
                <a:cubicBezTo>
                  <a:pt x="105" y="23"/>
                  <a:pt x="105" y="23"/>
                  <a:pt x="105" y="23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4" y="23"/>
                  <a:pt x="104" y="23"/>
                  <a:pt x="104" y="23"/>
                </a:cubicBezTo>
                <a:lnTo>
                  <a:pt x="105" y="23"/>
                </a:lnTo>
                <a:close/>
                <a:moveTo>
                  <a:pt x="105" y="17"/>
                </a:moveTo>
                <a:cubicBezTo>
                  <a:pt x="106" y="16"/>
                  <a:pt x="106" y="16"/>
                  <a:pt x="106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6" y="17"/>
                  <a:pt x="106" y="17"/>
                  <a:pt x="106" y="17"/>
                </a:cubicBezTo>
                <a:lnTo>
                  <a:pt x="105" y="17"/>
                </a:lnTo>
                <a:close/>
                <a:moveTo>
                  <a:pt x="108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0" y="18"/>
                  <a:pt x="110" y="18"/>
                  <a:pt x="110" y="18"/>
                </a:cubicBezTo>
                <a:cubicBezTo>
                  <a:pt x="110" y="18"/>
                  <a:pt x="110" y="18"/>
                  <a:pt x="110" y="18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7"/>
                  <a:pt x="108" y="17"/>
                  <a:pt x="108" y="17"/>
                </a:cubicBezTo>
                <a:close/>
                <a:moveTo>
                  <a:pt x="111" y="19"/>
                </a:moveTo>
                <a:cubicBezTo>
                  <a:pt x="112" y="19"/>
                  <a:pt x="112" y="19"/>
                  <a:pt x="112" y="19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lnTo>
                  <a:pt x="111" y="19"/>
                </a:lnTo>
                <a:close/>
                <a:moveTo>
                  <a:pt x="106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6" y="13"/>
                  <a:pt x="106" y="13"/>
                  <a:pt x="106" y="13"/>
                </a:cubicBezTo>
                <a:lnTo>
                  <a:pt x="106" y="12"/>
                </a:lnTo>
                <a:close/>
                <a:moveTo>
                  <a:pt x="106" y="14"/>
                </a:move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4"/>
                  <a:pt x="106" y="14"/>
                  <a:pt x="106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2"/>
                </a:moveTo>
                <a:cubicBezTo>
                  <a:pt x="105" y="12"/>
                  <a:pt x="105" y="12"/>
                  <a:pt x="105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2" y="22"/>
                </a:move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21"/>
                  <a:pt x="100" y="21"/>
                  <a:pt x="100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8" y="20"/>
                  <a:pt x="98" y="20"/>
                  <a:pt x="98" y="20"/>
                </a:cubicBezTo>
                <a:cubicBezTo>
                  <a:pt x="98" y="20"/>
                  <a:pt x="98" y="20"/>
                  <a:pt x="98" y="20"/>
                </a:cubicBezTo>
                <a:cubicBezTo>
                  <a:pt x="98" y="19"/>
                  <a:pt x="98" y="19"/>
                  <a:pt x="98" y="19"/>
                </a:cubicBezTo>
                <a:cubicBezTo>
                  <a:pt x="99" y="18"/>
                  <a:pt x="99" y="18"/>
                  <a:pt x="99" y="18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99" y="19"/>
                  <a:pt x="99" y="19"/>
                  <a:pt x="99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9"/>
                  <a:pt x="102" y="19"/>
                  <a:pt x="102" y="19"/>
                </a:cubicBezTo>
                <a:cubicBezTo>
                  <a:pt x="102" y="19"/>
                  <a:pt x="102" y="19"/>
                  <a:pt x="102" y="19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102" y="22"/>
                  <a:pt x="102" y="22"/>
                  <a:pt x="102" y="22"/>
                </a:cubicBezTo>
                <a:close/>
                <a:moveTo>
                  <a:pt x="102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2" y="14"/>
                  <a:pt x="102" y="14"/>
                  <a:pt x="102" y="14"/>
                </a:cubicBezTo>
                <a:close/>
                <a:moveTo>
                  <a:pt x="100" y="14"/>
                </a:moveTo>
                <a:cubicBezTo>
                  <a:pt x="100" y="13"/>
                  <a:pt x="100" y="13"/>
                  <a:pt x="100" y="13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0" y="14"/>
                  <a:pt x="100" y="14"/>
                  <a:pt x="100" y="14"/>
                </a:cubicBezTo>
                <a:close/>
                <a:moveTo>
                  <a:pt x="97" y="15"/>
                </a:moveTo>
                <a:cubicBezTo>
                  <a:pt x="98" y="14"/>
                  <a:pt x="98" y="14"/>
                  <a:pt x="98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9"/>
                </a:move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7"/>
                  <a:pt x="96" y="17"/>
                  <a:pt x="96" y="17"/>
                </a:cubicBezTo>
                <a:cubicBezTo>
                  <a:pt x="96" y="17"/>
                  <a:pt x="96" y="17"/>
                  <a:pt x="96" y="17"/>
                </a:cubicBezTo>
                <a:cubicBezTo>
                  <a:pt x="97" y="17"/>
                  <a:pt x="97" y="17"/>
                  <a:pt x="97" y="17"/>
                </a:cubicBezTo>
                <a:cubicBezTo>
                  <a:pt x="98" y="17"/>
                  <a:pt x="98" y="17"/>
                  <a:pt x="98" y="17"/>
                </a:cubicBezTo>
                <a:cubicBezTo>
                  <a:pt x="98" y="17"/>
                  <a:pt x="98" y="17"/>
                  <a:pt x="98" y="17"/>
                </a:cubicBezTo>
                <a:cubicBezTo>
                  <a:pt x="98" y="18"/>
                  <a:pt x="98" y="18"/>
                  <a:pt x="98" y="18"/>
                </a:cubicBezTo>
                <a:cubicBezTo>
                  <a:pt x="99" y="17"/>
                  <a:pt x="99" y="17"/>
                  <a:pt x="99" y="17"/>
                </a:cubicBezTo>
                <a:cubicBezTo>
                  <a:pt x="99" y="18"/>
                  <a:pt x="99" y="18"/>
                  <a:pt x="99" y="18"/>
                </a:cubicBezTo>
                <a:cubicBezTo>
                  <a:pt x="98" y="18"/>
                  <a:pt x="98" y="18"/>
                  <a:pt x="98" y="18"/>
                </a:cubicBezTo>
                <a:cubicBezTo>
                  <a:pt x="98" y="19"/>
                  <a:pt x="98" y="19"/>
                  <a:pt x="98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20"/>
                  <a:pt x="97" y="20"/>
                  <a:pt x="97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19"/>
                  <a:pt x="96" y="19"/>
                  <a:pt x="96" y="19"/>
                </a:cubicBezTo>
                <a:close/>
                <a:moveTo>
                  <a:pt x="81" y="45"/>
                </a:moveTo>
                <a:cubicBezTo>
                  <a:pt x="81" y="45"/>
                  <a:pt x="81" y="45"/>
                  <a:pt x="81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6"/>
                  <a:pt x="83" y="46"/>
                  <a:pt x="83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1" y="45"/>
                  <a:pt x="81" y="45"/>
                  <a:pt x="81" y="45"/>
                </a:cubicBezTo>
                <a:cubicBezTo>
                  <a:pt x="81" y="45"/>
                  <a:pt x="81" y="45"/>
                  <a:pt x="81" y="45"/>
                </a:cubicBezTo>
                <a:close/>
                <a:moveTo>
                  <a:pt x="80" y="45"/>
                </a:moveTo>
                <a:cubicBezTo>
                  <a:pt x="80" y="44"/>
                  <a:pt x="80" y="44"/>
                  <a:pt x="80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lose/>
                <a:moveTo>
                  <a:pt x="79" y="60"/>
                </a:moveTo>
                <a:cubicBezTo>
                  <a:pt x="79" y="60"/>
                  <a:pt x="79" y="60"/>
                  <a:pt x="79" y="60"/>
                </a:cubicBezTo>
                <a:cubicBezTo>
                  <a:pt x="79" y="60"/>
                  <a:pt x="79" y="60"/>
                  <a:pt x="79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lnTo>
                  <a:pt x="79" y="60"/>
                </a:lnTo>
                <a:close/>
                <a:moveTo>
                  <a:pt x="79" y="56"/>
                </a:moveTo>
                <a:cubicBezTo>
                  <a:pt x="79" y="56"/>
                  <a:pt x="79" y="56"/>
                  <a:pt x="79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lose/>
                <a:moveTo>
                  <a:pt x="78" y="57"/>
                </a:moveTo>
                <a:cubicBezTo>
                  <a:pt x="78" y="58"/>
                  <a:pt x="78" y="58"/>
                  <a:pt x="78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57"/>
                  <a:pt x="78" y="57"/>
                  <a:pt x="78" y="57"/>
                </a:cubicBezTo>
                <a:close/>
                <a:moveTo>
                  <a:pt x="35" y="14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6"/>
                </a:moveTo>
                <a:cubicBezTo>
                  <a:pt x="34" y="15"/>
                  <a:pt x="34" y="15"/>
                  <a:pt x="34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3" y="16"/>
                  <a:pt x="33" y="16"/>
                  <a:pt x="33" y="16"/>
                </a:cubicBezTo>
                <a:close/>
                <a:moveTo>
                  <a:pt x="14" y="22"/>
                </a:move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7"/>
                  <a:pt x="17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3"/>
                  <a:pt x="15" y="23"/>
                  <a:pt x="15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3"/>
                  <a:pt x="14" y="23"/>
                  <a:pt x="14" y="23"/>
                </a:cubicBezTo>
                <a:lnTo>
                  <a:pt x="14" y="22"/>
                </a:lnTo>
                <a:close/>
                <a:moveTo>
                  <a:pt x="13" y="26"/>
                </a:moveTo>
                <a:cubicBezTo>
                  <a:pt x="13" y="26"/>
                  <a:pt x="13" y="26"/>
                  <a:pt x="13" y="26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5" y="26"/>
                  <a:pt x="15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2" y="19"/>
                </a:move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lose/>
                <a:moveTo>
                  <a:pt x="8" y="16"/>
                </a:move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7"/>
                  <a:pt x="10" y="17"/>
                  <a:pt x="10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lnTo>
                  <a:pt x="8" y="16"/>
                </a:lnTo>
                <a:close/>
                <a:moveTo>
                  <a:pt x="18" y="88"/>
                </a:moveTo>
                <a:cubicBezTo>
                  <a:pt x="18" y="89"/>
                  <a:pt x="18" y="89"/>
                  <a:pt x="18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4" y="89"/>
                  <a:pt x="13" y="88"/>
                  <a:pt x="13" y="88"/>
                </a:cubicBezTo>
                <a:cubicBezTo>
                  <a:pt x="12" y="87"/>
                  <a:pt x="12" y="87"/>
                  <a:pt x="12" y="87"/>
                </a:cubicBezTo>
                <a:cubicBezTo>
                  <a:pt x="12" y="87"/>
                  <a:pt x="11" y="86"/>
                  <a:pt x="11" y="85"/>
                </a:cubicBezTo>
                <a:cubicBezTo>
                  <a:pt x="11" y="84"/>
                  <a:pt x="11" y="84"/>
                  <a:pt x="11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8" y="84"/>
                  <a:pt x="19" y="84"/>
                  <a:pt x="19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2" y="84"/>
                  <a:pt x="22" y="84"/>
                  <a:pt x="22" y="84"/>
                </a:cubicBezTo>
                <a:cubicBezTo>
                  <a:pt x="19" y="87"/>
                  <a:pt x="19" y="87"/>
                  <a:pt x="19" y="87"/>
                </a:cubicBezTo>
                <a:lnTo>
                  <a:pt x="18" y="88"/>
                </a:lnTo>
                <a:close/>
                <a:moveTo>
                  <a:pt x="22" y="73"/>
                </a:moveTo>
                <a:cubicBezTo>
                  <a:pt x="22" y="73"/>
                  <a:pt x="22" y="73"/>
                  <a:pt x="22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3"/>
                  <a:pt x="18" y="73"/>
                  <a:pt x="18" y="73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1"/>
                  <a:pt x="11" y="71"/>
                  <a:pt x="11" y="71"/>
                </a:cubicBezTo>
                <a:cubicBezTo>
                  <a:pt x="11" y="70"/>
                  <a:pt x="12" y="70"/>
                  <a:pt x="12" y="69"/>
                </a:cubicBezTo>
                <a:cubicBezTo>
                  <a:pt x="13" y="68"/>
                  <a:pt x="13" y="68"/>
                  <a:pt x="13" y="68"/>
                </a:cubicBezTo>
                <a:cubicBezTo>
                  <a:pt x="14" y="68"/>
                  <a:pt x="14" y="68"/>
                  <a:pt x="15" y="68"/>
                </a:cubicBezTo>
                <a:cubicBezTo>
                  <a:pt x="18" y="68"/>
                  <a:pt x="18" y="68"/>
                  <a:pt x="18" y="68"/>
                </a:cubicBezTo>
                <a:cubicBezTo>
                  <a:pt x="19" y="69"/>
                  <a:pt x="19" y="69"/>
                  <a:pt x="19" y="69"/>
                </a:cubicBezTo>
                <a:lnTo>
                  <a:pt x="22" y="73"/>
                </a:lnTo>
                <a:close/>
                <a:moveTo>
                  <a:pt x="20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70"/>
                  <a:pt x="25" y="70"/>
                  <a:pt x="25" y="70"/>
                </a:cubicBezTo>
                <a:cubicBezTo>
                  <a:pt x="23" y="71"/>
                  <a:pt x="23" y="71"/>
                  <a:pt x="23" y="71"/>
                </a:cubicBezTo>
                <a:lnTo>
                  <a:pt x="20" y="68"/>
                </a:lnTo>
                <a:close/>
                <a:moveTo>
                  <a:pt x="18" y="74"/>
                </a:moveTo>
                <a:cubicBezTo>
                  <a:pt x="18" y="78"/>
                  <a:pt x="18" y="78"/>
                  <a:pt x="18" y="78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4"/>
                  <a:pt x="11" y="74"/>
                  <a:pt x="11" y="74"/>
                </a:cubicBezTo>
                <a:lnTo>
                  <a:pt x="18" y="74"/>
                </a:lnTo>
                <a:close/>
                <a:moveTo>
                  <a:pt x="18" y="79"/>
                </a:moveTo>
                <a:cubicBezTo>
                  <a:pt x="18" y="82"/>
                  <a:pt x="18" y="82"/>
                  <a:pt x="18" y="82"/>
                </a:cubicBezTo>
                <a:cubicBezTo>
                  <a:pt x="11" y="82"/>
                  <a:pt x="11" y="82"/>
                  <a:pt x="11" y="82"/>
                </a:cubicBezTo>
                <a:cubicBezTo>
                  <a:pt x="11" y="79"/>
                  <a:pt x="11" y="79"/>
                  <a:pt x="11" y="79"/>
                </a:cubicBezTo>
                <a:lnTo>
                  <a:pt x="18" y="79"/>
                </a:lnTo>
                <a:close/>
                <a:moveTo>
                  <a:pt x="26" y="89"/>
                </a:moveTo>
                <a:cubicBezTo>
                  <a:pt x="20" y="89"/>
                  <a:pt x="20" y="89"/>
                  <a:pt x="20" y="89"/>
                </a:cubicBezTo>
                <a:cubicBezTo>
                  <a:pt x="20" y="88"/>
                  <a:pt x="20" y="88"/>
                  <a:pt x="20" y="88"/>
                </a:cubicBezTo>
                <a:cubicBezTo>
                  <a:pt x="23" y="85"/>
                  <a:pt x="23" y="85"/>
                  <a:pt x="23" y="85"/>
                </a:cubicBezTo>
                <a:cubicBezTo>
                  <a:pt x="26" y="88"/>
                  <a:pt x="26" y="88"/>
                  <a:pt x="26" y="88"/>
                </a:cubicBezTo>
                <a:lnTo>
                  <a:pt x="26" y="89"/>
                </a:lnTo>
                <a:close/>
                <a:moveTo>
                  <a:pt x="34" y="85"/>
                </a:moveTo>
                <a:cubicBezTo>
                  <a:pt x="34" y="86"/>
                  <a:pt x="34" y="87"/>
                  <a:pt x="34" y="87"/>
                </a:cubicBezTo>
                <a:cubicBezTo>
                  <a:pt x="33" y="88"/>
                  <a:pt x="33" y="88"/>
                  <a:pt x="33" y="88"/>
                </a:cubicBezTo>
                <a:cubicBezTo>
                  <a:pt x="33" y="88"/>
                  <a:pt x="32" y="89"/>
                  <a:pt x="31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7" y="87"/>
                  <a:pt x="27" y="87"/>
                  <a:pt x="27" y="87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83"/>
                  <a:pt x="24" y="83"/>
                  <a:pt x="24" y="83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4"/>
                  <a:pt x="28" y="84"/>
                  <a:pt x="28" y="84"/>
                </a:cubicBezTo>
                <a:cubicBezTo>
                  <a:pt x="34" y="84"/>
                  <a:pt x="34" y="84"/>
                  <a:pt x="34" y="84"/>
                </a:cubicBezTo>
                <a:lnTo>
                  <a:pt x="34" y="85"/>
                </a:lnTo>
                <a:close/>
                <a:moveTo>
                  <a:pt x="34" y="82"/>
                </a:moveTo>
                <a:cubicBezTo>
                  <a:pt x="28" y="82"/>
                  <a:pt x="28" y="82"/>
                  <a:pt x="28" y="82"/>
                </a:cubicBezTo>
                <a:cubicBezTo>
                  <a:pt x="28" y="79"/>
                  <a:pt x="28" y="79"/>
                  <a:pt x="28" y="79"/>
                </a:cubicBezTo>
                <a:cubicBezTo>
                  <a:pt x="34" y="79"/>
                  <a:pt x="34" y="79"/>
                  <a:pt x="34" y="79"/>
                </a:cubicBezTo>
                <a:lnTo>
                  <a:pt x="34" y="82"/>
                </a:lnTo>
                <a:close/>
                <a:moveTo>
                  <a:pt x="34" y="77"/>
                </a:moveTo>
                <a:cubicBezTo>
                  <a:pt x="28" y="77"/>
                  <a:pt x="28" y="77"/>
                  <a:pt x="28" y="77"/>
                </a:cubicBezTo>
                <a:cubicBezTo>
                  <a:pt x="28" y="74"/>
                  <a:pt x="28" y="74"/>
                  <a:pt x="28" y="74"/>
                </a:cubicBezTo>
                <a:cubicBezTo>
                  <a:pt x="34" y="74"/>
                  <a:pt x="34" y="74"/>
                  <a:pt x="34" y="74"/>
                </a:cubicBezTo>
                <a:lnTo>
                  <a:pt x="34" y="77"/>
                </a:lnTo>
                <a:close/>
                <a:moveTo>
                  <a:pt x="34" y="73"/>
                </a:moveTo>
                <a:cubicBezTo>
                  <a:pt x="28" y="73"/>
                  <a:pt x="28" y="73"/>
                  <a:pt x="28" y="73"/>
                </a:cubicBezTo>
                <a:cubicBezTo>
                  <a:pt x="27" y="73"/>
                  <a:pt x="27" y="73"/>
                  <a:pt x="27" y="74"/>
                </a:cubicBezTo>
                <a:cubicBezTo>
                  <a:pt x="27" y="82"/>
                  <a:pt x="27" y="82"/>
                  <a:pt x="27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75"/>
                  <a:pt x="19" y="75"/>
                  <a:pt x="19" y="75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1"/>
                  <a:pt x="25" y="71"/>
                  <a:pt x="25" y="71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68"/>
                  <a:pt x="28" y="68"/>
                  <a:pt x="28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32" y="68"/>
                  <a:pt x="32" y="68"/>
                  <a:pt x="33" y="69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70"/>
                  <a:pt x="34" y="70"/>
                  <a:pt x="34" y="71"/>
                </a:cubicBezTo>
                <a:lnTo>
                  <a:pt x="34" y="73"/>
                </a:lnTo>
                <a:close/>
                <a:moveTo>
                  <a:pt x="29" y="52"/>
                </a:move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3"/>
                  <a:pt x="30" y="53"/>
                  <a:pt x="30" y="53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1"/>
                  <a:pt x="28" y="51"/>
                  <a:pt x="28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2"/>
                  <a:pt x="29" y="52"/>
                  <a:pt x="29" y="52"/>
                </a:cubicBezTo>
                <a:close/>
                <a:moveTo>
                  <a:pt x="30" y="52"/>
                </a:moveTo>
                <a:cubicBezTo>
                  <a:pt x="30" y="51"/>
                  <a:pt x="30" y="51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31" y="51"/>
                  <a:pt x="31" y="51"/>
                  <a:pt x="31" y="51"/>
                </a:cubicBezTo>
                <a:lnTo>
                  <a:pt x="30" y="52"/>
                </a:lnTo>
                <a:close/>
                <a:moveTo>
                  <a:pt x="31" y="52"/>
                </a:moveTo>
                <a:cubicBezTo>
                  <a:pt x="31" y="53"/>
                  <a:pt x="31" y="53"/>
                  <a:pt x="31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3"/>
                  <a:pt x="29" y="53"/>
                  <a:pt x="29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1" y="52"/>
                  <a:pt x="31" y="52"/>
                  <a:pt x="31" y="52"/>
                </a:cubicBezTo>
                <a:close/>
                <a:moveTo>
                  <a:pt x="31" y="52"/>
                </a:moveTo>
                <a:cubicBezTo>
                  <a:pt x="31" y="52"/>
                  <a:pt x="31" y="52"/>
                  <a:pt x="31" y="52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lnTo>
                  <a:pt x="31" y="52"/>
                </a:lnTo>
                <a:close/>
                <a:moveTo>
                  <a:pt x="32" y="55"/>
                </a:moveTo>
                <a:cubicBezTo>
                  <a:pt x="32" y="56"/>
                  <a:pt x="32" y="56"/>
                  <a:pt x="32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lnTo>
                  <a:pt x="32" y="55"/>
                </a:lnTo>
                <a:close/>
                <a:moveTo>
                  <a:pt x="33" y="51"/>
                </a:move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lnTo>
                  <a:pt x="33" y="51"/>
                </a:lnTo>
                <a:close/>
                <a:moveTo>
                  <a:pt x="33" y="55"/>
                </a:moveTo>
                <a:cubicBezTo>
                  <a:pt x="33" y="55"/>
                  <a:pt x="33" y="55"/>
                  <a:pt x="33" y="55"/>
                </a:cubicBezTo>
                <a:cubicBezTo>
                  <a:pt x="33" y="55"/>
                  <a:pt x="33" y="55"/>
                  <a:pt x="3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3" y="55"/>
                  <a:pt x="33" y="55"/>
                </a:cubicBezTo>
                <a:close/>
                <a:moveTo>
                  <a:pt x="34" y="50"/>
                </a:move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lose/>
                <a:moveTo>
                  <a:pt x="34" y="56"/>
                </a:moveTo>
                <a:cubicBezTo>
                  <a:pt x="34" y="55"/>
                  <a:pt x="34" y="55"/>
                  <a:pt x="34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5" y="55"/>
                  <a:pt x="35" y="55"/>
                </a:cubicBezTo>
                <a:lnTo>
                  <a:pt x="34" y="56"/>
                </a:lnTo>
                <a:close/>
                <a:moveTo>
                  <a:pt x="39" y="45"/>
                </a:moveTo>
                <a:cubicBezTo>
                  <a:pt x="39" y="45"/>
                  <a:pt x="39" y="45"/>
                  <a:pt x="39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4"/>
                  <a:pt x="38" y="44"/>
                  <a:pt x="38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5"/>
                  <a:pt x="38" y="45"/>
                  <a:pt x="38" y="45"/>
                </a:cubicBezTo>
                <a:lnTo>
                  <a:pt x="39" y="45"/>
                </a:lnTo>
                <a:close/>
                <a:moveTo>
                  <a:pt x="40" y="48"/>
                </a:move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7"/>
                  <a:pt x="39" y="47"/>
                  <a:pt x="39" y="47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40" y="47"/>
                  <a:pt x="40" y="47"/>
                  <a:pt x="40" y="47"/>
                </a:cubicBezTo>
                <a:cubicBezTo>
                  <a:pt x="39" y="47"/>
                  <a:pt x="39" y="47"/>
                  <a:pt x="39" y="47"/>
                </a:cubicBezTo>
                <a:cubicBezTo>
                  <a:pt x="40" y="48"/>
                  <a:pt x="40" y="48"/>
                  <a:pt x="40" y="48"/>
                </a:cubicBezTo>
                <a:close/>
                <a:moveTo>
                  <a:pt x="45" y="47"/>
                </a:moveTo>
                <a:cubicBezTo>
                  <a:pt x="45" y="46"/>
                  <a:pt x="45" y="46"/>
                  <a:pt x="45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5" y="45"/>
                  <a:pt x="45" y="45"/>
                  <a:pt x="45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7"/>
                  <a:pt x="46" y="47"/>
                  <a:pt x="46" y="47"/>
                </a:cubicBezTo>
                <a:lnTo>
                  <a:pt x="45" y="47"/>
                </a:lnTo>
                <a:close/>
                <a:moveTo>
                  <a:pt x="46" y="47"/>
                </a:moveTo>
                <a:cubicBezTo>
                  <a:pt x="46" y="47"/>
                  <a:pt x="46" y="47"/>
                  <a:pt x="46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6"/>
                  <a:pt x="47" y="46"/>
                  <a:pt x="47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7" y="45"/>
                  <a:pt x="47" y="45"/>
                  <a:pt x="47" y="45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5"/>
                  <a:pt x="47" y="45"/>
                  <a:pt x="47" y="45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7" y="43"/>
                  <a:pt x="47" y="43"/>
                  <a:pt x="47" y="43"/>
                </a:cubicBezTo>
                <a:cubicBezTo>
                  <a:pt x="46" y="43"/>
                  <a:pt x="46" y="43"/>
                  <a:pt x="46" y="43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8"/>
                  <a:pt x="42" y="48"/>
                  <a:pt x="42" y="48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1" y="47"/>
                  <a:pt x="41" y="47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7" y="40"/>
                  <a:pt x="37" y="40"/>
                  <a:pt x="37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2"/>
                  <a:pt x="35" y="42"/>
                  <a:pt x="3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3"/>
                  <a:pt x="30" y="43"/>
                  <a:pt x="30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9"/>
                  <a:pt x="28" y="39"/>
                  <a:pt x="28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6"/>
                  <a:pt x="32" y="46"/>
                  <a:pt x="32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30" y="48"/>
                </a:cubicBezTo>
                <a:cubicBezTo>
                  <a:pt x="29" y="48"/>
                  <a:pt x="29" y="48"/>
                  <a:pt x="29" y="48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3"/>
                  <a:pt x="28" y="53"/>
                  <a:pt x="28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60"/>
                  <a:pt x="22" y="60"/>
                  <a:pt x="22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7"/>
                  <a:pt x="19" y="57"/>
                  <a:pt x="19" y="57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19" y="50"/>
                  <a:pt x="19" y="50"/>
                  <a:pt x="19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1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7"/>
                  <a:pt x="10" y="37"/>
                  <a:pt x="10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6"/>
                  <a:pt x="11" y="36"/>
                  <a:pt x="11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5"/>
                  <a:pt x="12" y="35"/>
                  <a:pt x="12" y="35"/>
                </a:cubicBezTo>
                <a:cubicBezTo>
                  <a:pt x="12" y="35"/>
                  <a:pt x="12" y="35"/>
                  <a:pt x="12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3"/>
                  <a:pt x="14" y="33"/>
                  <a:pt x="14" y="33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2"/>
                  <a:pt x="20" y="32"/>
                  <a:pt x="20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3"/>
                  <a:pt x="17" y="33"/>
                  <a:pt x="17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7"/>
                  <a:pt x="1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0"/>
                  <a:pt x="24" y="20"/>
                  <a:pt x="24" y="20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19"/>
                  <a:pt x="19" y="19"/>
                  <a:pt x="1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7"/>
                  <a:pt x="21" y="17"/>
                  <a:pt x="21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9"/>
                  <a:pt x="31" y="19"/>
                  <a:pt x="31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29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7"/>
                  <a:pt x="33" y="17"/>
                  <a:pt x="33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1" y="12"/>
                  <a:pt x="41" y="12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8"/>
                  <a:pt x="42" y="18"/>
                  <a:pt x="42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9"/>
                  <a:pt x="43" y="19"/>
                  <a:pt x="43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2"/>
                  <a:pt x="46" y="12"/>
                  <a:pt x="46" y="12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8"/>
                  <a:pt x="54" y="8"/>
                  <a:pt x="54" y="8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10"/>
                  <a:pt x="57" y="10"/>
                  <a:pt x="57" y="10"/>
                </a:cubicBezTo>
                <a:cubicBezTo>
                  <a:pt x="56" y="12"/>
                  <a:pt x="56" y="12"/>
                  <a:pt x="56" y="12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8" y="13"/>
                  <a:pt x="58" y="13"/>
                  <a:pt x="58" y="13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3"/>
                  <a:pt x="59" y="13"/>
                  <a:pt x="59" y="13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4"/>
                  <a:pt x="60" y="14"/>
                  <a:pt x="60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4" y="17"/>
                  <a:pt x="64" y="17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6"/>
                  <a:pt x="64" y="16"/>
                  <a:pt x="64" y="16"/>
                </a:cubicBezTo>
                <a:cubicBezTo>
                  <a:pt x="65" y="16"/>
                  <a:pt x="65" y="16"/>
                  <a:pt x="65" y="16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7"/>
                  <a:pt x="69" y="17"/>
                  <a:pt x="69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9"/>
                  <a:pt x="71" y="19"/>
                  <a:pt x="71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73" y="19"/>
                  <a:pt x="73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5" y="20"/>
                  <a:pt x="75" y="20"/>
                  <a:pt x="75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19"/>
                  <a:pt x="74" y="19"/>
                  <a:pt x="74" y="19"/>
                </a:cubicBezTo>
                <a:cubicBezTo>
                  <a:pt x="76" y="19"/>
                  <a:pt x="76" y="19"/>
                  <a:pt x="76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8" y="24"/>
                  <a:pt x="78" y="24"/>
                  <a:pt x="78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2" y="28"/>
                  <a:pt x="72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1" y="30"/>
                  <a:pt x="71" y="30"/>
                  <a:pt x="7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8" y="33"/>
                  <a:pt x="68" y="33"/>
                  <a:pt x="68" y="33"/>
                </a:cubicBezTo>
                <a:cubicBezTo>
                  <a:pt x="68" y="32"/>
                  <a:pt x="68" y="32"/>
                  <a:pt x="68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1"/>
                  <a:pt x="69" y="31"/>
                  <a:pt x="69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29"/>
                  <a:pt x="68" y="29"/>
                  <a:pt x="68" y="29"/>
                </a:cubicBezTo>
                <a:cubicBezTo>
                  <a:pt x="69" y="28"/>
                  <a:pt x="69" y="28"/>
                  <a:pt x="69" y="28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71" y="26"/>
                  <a:pt x="71" y="26"/>
                  <a:pt x="71" y="26"/>
                </a:cubicBezTo>
                <a:cubicBezTo>
                  <a:pt x="71" y="26"/>
                  <a:pt x="71" y="26"/>
                  <a:pt x="71" y="26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69" y="26"/>
                  <a:pt x="69" y="26"/>
                  <a:pt x="69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8"/>
                  <a:pt x="64" y="28"/>
                  <a:pt x="64" y="28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3"/>
                  <a:pt x="63" y="33"/>
                  <a:pt x="63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1" y="36"/>
                  <a:pt x="61" y="36"/>
                  <a:pt x="61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7"/>
                  <a:pt x="58" y="37"/>
                  <a:pt x="58" y="37"/>
                </a:cubicBezTo>
                <a:cubicBezTo>
                  <a:pt x="58" y="37"/>
                  <a:pt x="58" y="37"/>
                  <a:pt x="58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6"/>
                  <a:pt x="57" y="36"/>
                  <a:pt x="57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6"/>
                  <a:pt x="57" y="36"/>
                  <a:pt x="57" y="36"/>
                </a:cubicBezTo>
                <a:cubicBezTo>
                  <a:pt x="57" y="36"/>
                  <a:pt x="57" y="36"/>
                  <a:pt x="57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8"/>
                  <a:pt x="57" y="38"/>
                  <a:pt x="57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40"/>
                  <a:pt x="56" y="40"/>
                  <a:pt x="56" y="40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5"/>
                  <a:pt x="52" y="45"/>
                  <a:pt x="52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9"/>
                  <a:pt x="49" y="49"/>
                  <a:pt x="49" y="49"/>
                </a:cubicBezTo>
                <a:cubicBezTo>
                  <a:pt x="50" y="49"/>
                  <a:pt x="50" y="49"/>
                  <a:pt x="5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1"/>
                  <a:pt x="50" y="51"/>
                  <a:pt x="50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3"/>
                  <a:pt x="53" y="53"/>
                  <a:pt x="53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4"/>
                  <a:pt x="57" y="54"/>
                  <a:pt x="57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4"/>
                  <a:pt x="55" y="54"/>
                  <a:pt x="5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3" y="53"/>
                  <a:pt x="53" y="53"/>
                  <a:pt x="53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1" y="53"/>
                  <a:pt x="51" y="53"/>
                  <a:pt x="51" y="53"/>
                </a:cubicBezTo>
                <a:cubicBezTo>
                  <a:pt x="51" y="53"/>
                  <a:pt x="51" y="53"/>
                  <a:pt x="51" y="5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1"/>
                  <a:pt x="49" y="51"/>
                  <a:pt x="49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49"/>
                  <a:pt x="47" y="49"/>
                  <a:pt x="47" y="49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8"/>
                  <a:pt x="46" y="48"/>
                </a:cubicBezTo>
                <a:lnTo>
                  <a:pt x="46" y="47"/>
                </a:lnTo>
                <a:close/>
                <a:moveTo>
                  <a:pt x="75" y="60"/>
                </a:moveTo>
                <a:cubicBezTo>
                  <a:pt x="75" y="60"/>
                  <a:pt x="75" y="60"/>
                  <a:pt x="75" y="60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lose/>
                <a:moveTo>
                  <a:pt x="75" y="59"/>
                </a:move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60"/>
                  <a:pt x="75" y="60"/>
                  <a:pt x="75" y="60"/>
                </a:cubicBezTo>
                <a:lnTo>
                  <a:pt x="75" y="59"/>
                </a:lnTo>
                <a:close/>
                <a:moveTo>
                  <a:pt x="75" y="57"/>
                </a:moveTo>
                <a:cubicBezTo>
                  <a:pt x="75" y="57"/>
                  <a:pt x="75" y="57"/>
                  <a:pt x="75" y="57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5"/>
                  <a:pt x="74" y="55"/>
                  <a:pt x="74" y="55"/>
                </a:cubicBezTo>
                <a:cubicBezTo>
                  <a:pt x="74" y="55"/>
                  <a:pt x="74" y="55"/>
                  <a:pt x="74" y="55"/>
                </a:cubicBezTo>
                <a:cubicBezTo>
                  <a:pt x="74" y="55"/>
                  <a:pt x="74" y="55"/>
                  <a:pt x="74" y="55"/>
                </a:cubicBezTo>
                <a:cubicBezTo>
                  <a:pt x="73" y="55"/>
                  <a:pt x="73" y="55"/>
                  <a:pt x="73" y="55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lnTo>
                  <a:pt x="75" y="57"/>
                </a:lnTo>
                <a:close/>
                <a:moveTo>
                  <a:pt x="73" y="57"/>
                </a:moveTo>
                <a:cubicBezTo>
                  <a:pt x="73" y="57"/>
                  <a:pt x="73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6"/>
                  <a:pt x="73" y="56"/>
                  <a:pt x="73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lose/>
                <a:moveTo>
                  <a:pt x="76" y="60"/>
                </a:move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1"/>
                  <a:pt x="76" y="61"/>
                </a:cubicBezTo>
                <a:lnTo>
                  <a:pt x="76" y="60"/>
                </a:lnTo>
                <a:close/>
                <a:moveTo>
                  <a:pt x="76" y="60"/>
                </a:moveTo>
                <a:cubicBezTo>
                  <a:pt x="76" y="60"/>
                  <a:pt x="76" y="60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6" y="60"/>
                  <a:pt x="76" y="60"/>
                  <a:pt x="76" y="60"/>
                </a:cubicBezTo>
                <a:close/>
                <a:moveTo>
                  <a:pt x="77" y="58"/>
                </a:move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lose/>
                <a:moveTo>
                  <a:pt x="77" y="56"/>
                </a:moveTo>
                <a:cubicBezTo>
                  <a:pt x="77" y="56"/>
                  <a:pt x="77" y="56"/>
                  <a:pt x="77" y="56"/>
                </a:cubicBezTo>
                <a:cubicBezTo>
                  <a:pt x="77" y="55"/>
                  <a:pt x="77" y="55"/>
                  <a:pt x="77" y="55"/>
                </a:cubicBezTo>
                <a:cubicBezTo>
                  <a:pt x="77" y="55"/>
                  <a:pt x="77" y="55"/>
                  <a:pt x="77" y="55"/>
                </a:cubicBezTo>
                <a:cubicBezTo>
                  <a:pt x="77" y="56"/>
                  <a:pt x="77" y="56"/>
                  <a:pt x="77" y="56"/>
                </a:cubicBezTo>
                <a:close/>
                <a:moveTo>
                  <a:pt x="71" y="58"/>
                </a:move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lnTo>
                  <a:pt x="71" y="58"/>
                </a:lnTo>
                <a:close/>
                <a:moveTo>
                  <a:pt x="69" y="60"/>
                </a:move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lnTo>
                  <a:pt x="69" y="60"/>
                </a:ln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8" y="60"/>
                  <a:pt x="68" y="60"/>
                  <a:pt x="68" y="60"/>
                </a:cubicBezTo>
                <a:cubicBezTo>
                  <a:pt x="67" y="60"/>
                  <a:pt x="67" y="60"/>
                  <a:pt x="67" y="60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68" y="58"/>
                  <a:pt x="68" y="58"/>
                  <a:pt x="68" y="58"/>
                </a:cubicBezTo>
                <a:cubicBezTo>
                  <a:pt x="68" y="59"/>
                  <a:pt x="68" y="59"/>
                  <a:pt x="68" y="59"/>
                </a:cubicBezTo>
                <a:close/>
                <a:moveTo>
                  <a:pt x="68" y="55"/>
                </a:moveTo>
                <a:cubicBezTo>
                  <a:pt x="67" y="55"/>
                  <a:pt x="67" y="55"/>
                  <a:pt x="67" y="55"/>
                </a:cubicBezTo>
                <a:cubicBezTo>
                  <a:pt x="66" y="54"/>
                  <a:pt x="66" y="54"/>
                  <a:pt x="66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7" y="53"/>
                  <a:pt x="67" y="53"/>
                  <a:pt x="67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5"/>
                  <a:pt x="68" y="55"/>
                  <a:pt x="68" y="55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70" y="56"/>
                  <a:pt x="70" y="56"/>
                  <a:pt x="70" y="56"/>
                </a:cubicBezTo>
                <a:cubicBezTo>
                  <a:pt x="69" y="56"/>
                  <a:pt x="69" y="56"/>
                  <a:pt x="69" y="56"/>
                </a:cubicBezTo>
                <a:cubicBezTo>
                  <a:pt x="69" y="56"/>
                  <a:pt x="69" y="56"/>
                  <a:pt x="69" y="56"/>
                </a:cubicBezTo>
                <a:cubicBezTo>
                  <a:pt x="69" y="55"/>
                  <a:pt x="69" y="55"/>
                  <a:pt x="69" y="55"/>
                </a:cubicBezTo>
                <a:cubicBezTo>
                  <a:pt x="68" y="55"/>
                  <a:pt x="68" y="55"/>
                  <a:pt x="68" y="55"/>
                </a:cubicBezTo>
                <a:cubicBezTo>
                  <a:pt x="68" y="55"/>
                  <a:pt x="68" y="55"/>
                  <a:pt x="68" y="55"/>
                </a:cubicBezTo>
                <a:close/>
                <a:moveTo>
                  <a:pt x="64" y="54"/>
                </a:moveTo>
                <a:cubicBezTo>
                  <a:pt x="64" y="54"/>
                  <a:pt x="64" y="54"/>
                  <a:pt x="64" y="54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5"/>
                  <a:pt x="65" y="55"/>
                  <a:pt x="65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5" y="51"/>
                  <a:pt x="55" y="51"/>
                  <a:pt x="55" y="51"/>
                </a:cubicBezTo>
                <a:cubicBezTo>
                  <a:pt x="55" y="52"/>
                  <a:pt x="55" y="52"/>
                  <a:pt x="55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0"/>
                  <a:pt x="54" y="50"/>
                  <a:pt x="54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52"/>
                  <a:pt x="61" y="52"/>
                  <a:pt x="61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2"/>
                  <a:pt x="65" y="52"/>
                  <a:pt x="65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4"/>
                  <a:pt x="65" y="54"/>
                  <a:pt x="65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4" y="54"/>
                  <a:pt x="64" y="54"/>
                </a:cubicBezTo>
                <a:close/>
                <a:moveTo>
                  <a:pt x="59" y="53"/>
                </a:move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lnTo>
                  <a:pt x="59" y="53"/>
                </a:lnTo>
                <a:close/>
                <a:moveTo>
                  <a:pt x="51" y="50"/>
                </a:moveTo>
                <a:cubicBezTo>
                  <a:pt x="51" y="49"/>
                  <a:pt x="51" y="49"/>
                  <a:pt x="51" y="49"/>
                </a:cubicBezTo>
                <a:cubicBezTo>
                  <a:pt x="51" y="49"/>
                  <a:pt x="51" y="49"/>
                  <a:pt x="51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5" y="49"/>
                  <a:pt x="55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1"/>
                  <a:pt x="53" y="51"/>
                  <a:pt x="53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0"/>
                  <a:pt x="51" y="50"/>
                  <a:pt x="51" y="50"/>
                </a:cubicBezTo>
                <a:close/>
                <a:moveTo>
                  <a:pt x="53" y="47"/>
                </a:moveTo>
                <a:cubicBezTo>
                  <a:pt x="53" y="47"/>
                  <a:pt x="53" y="47"/>
                  <a:pt x="53" y="47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4" y="46"/>
                  <a:pt x="54" y="46"/>
                  <a:pt x="54" y="46"/>
                </a:cubicBezTo>
                <a:cubicBezTo>
                  <a:pt x="53" y="47"/>
                  <a:pt x="53" y="47"/>
                  <a:pt x="53" y="47"/>
                </a:cubicBezTo>
                <a:close/>
                <a:moveTo>
                  <a:pt x="55" y="45"/>
                </a:moveTo>
                <a:cubicBezTo>
                  <a:pt x="55" y="45"/>
                  <a:pt x="55" y="45"/>
                  <a:pt x="55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4" y="45"/>
                  <a:pt x="54" y="45"/>
                  <a:pt x="54" y="45"/>
                </a:cubicBezTo>
                <a:cubicBezTo>
                  <a:pt x="55" y="44"/>
                  <a:pt x="55" y="44"/>
                  <a:pt x="55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46"/>
                  <a:pt x="56" y="46"/>
                  <a:pt x="56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9"/>
                  <a:pt x="57" y="49"/>
                  <a:pt x="57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lnTo>
                  <a:pt x="55" y="45"/>
                </a:lnTo>
                <a:close/>
                <a:moveTo>
                  <a:pt x="65" y="35"/>
                </a:moveTo>
                <a:cubicBezTo>
                  <a:pt x="65" y="35"/>
                  <a:pt x="65" y="35"/>
                  <a:pt x="65" y="35"/>
                </a:cubicBezTo>
                <a:cubicBezTo>
                  <a:pt x="65" y="36"/>
                  <a:pt x="65" y="36"/>
                  <a:pt x="65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7"/>
                  <a:pt x="63" y="37"/>
                  <a:pt x="63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9"/>
                  <a:pt x="63" y="39"/>
                  <a:pt x="63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3" y="36"/>
                  <a:pt x="63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35"/>
                  <a:pt x="62" y="35"/>
                  <a:pt x="62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4"/>
                  <a:pt x="63" y="34"/>
                  <a:pt x="63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5"/>
                  <a:pt x="64" y="35"/>
                  <a:pt x="64" y="35"/>
                </a:cubicBezTo>
                <a:cubicBezTo>
                  <a:pt x="64" y="35"/>
                  <a:pt x="64" y="35"/>
                  <a:pt x="64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4"/>
                  <a:pt x="65" y="34"/>
                  <a:pt x="65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6" y="35"/>
                  <a:pt x="66" y="35"/>
                  <a:pt x="66" y="35"/>
                </a:cubicBezTo>
                <a:cubicBezTo>
                  <a:pt x="66" y="35"/>
                  <a:pt x="66" y="35"/>
                  <a:pt x="66" y="35"/>
                </a:cubicBezTo>
                <a:lnTo>
                  <a:pt x="65" y="35"/>
                </a:lnTo>
                <a:close/>
                <a:moveTo>
                  <a:pt x="64" y="32"/>
                </a:move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1"/>
                  <a:pt x="65" y="31"/>
                  <a:pt x="65" y="31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72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5"/>
                  <a:pt x="70" y="55"/>
                  <a:pt x="70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6"/>
                  <a:pt x="71" y="56"/>
                  <a:pt x="71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lose/>
                <a:moveTo>
                  <a:pt x="58" y="84"/>
                </a:moveTo>
                <a:cubicBezTo>
                  <a:pt x="57" y="84"/>
                  <a:pt x="57" y="85"/>
                  <a:pt x="57" y="85"/>
                </a:cubicBezTo>
                <a:cubicBezTo>
                  <a:pt x="56" y="85"/>
                  <a:pt x="55" y="86"/>
                  <a:pt x="55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79"/>
                  <a:pt x="47" y="79"/>
                  <a:pt x="47" y="79"/>
                </a:cubicBezTo>
                <a:cubicBezTo>
                  <a:pt x="47" y="73"/>
                  <a:pt x="47" y="73"/>
                  <a:pt x="47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3" y="73"/>
                  <a:pt x="54" y="73"/>
                  <a:pt x="54" y="73"/>
                </a:cubicBezTo>
                <a:cubicBezTo>
                  <a:pt x="55" y="73"/>
                  <a:pt x="55" y="73"/>
                  <a:pt x="56" y="73"/>
                </a:cubicBezTo>
                <a:cubicBezTo>
                  <a:pt x="56" y="74"/>
                  <a:pt x="56" y="74"/>
                  <a:pt x="57" y="74"/>
                </a:cubicBezTo>
                <a:cubicBezTo>
                  <a:pt x="57" y="75"/>
                  <a:pt x="57" y="75"/>
                  <a:pt x="57" y="76"/>
                </a:cubicBezTo>
                <a:cubicBezTo>
                  <a:pt x="57" y="77"/>
                  <a:pt x="57" y="77"/>
                  <a:pt x="57" y="78"/>
                </a:cubicBezTo>
                <a:cubicBezTo>
                  <a:pt x="56" y="78"/>
                  <a:pt x="56" y="78"/>
                  <a:pt x="55" y="79"/>
                </a:cubicBezTo>
                <a:cubicBezTo>
                  <a:pt x="55" y="79"/>
                  <a:pt x="55" y="79"/>
                  <a:pt x="55" y="79"/>
                </a:cubicBezTo>
                <a:cubicBezTo>
                  <a:pt x="56" y="79"/>
                  <a:pt x="57" y="79"/>
                  <a:pt x="57" y="80"/>
                </a:cubicBezTo>
                <a:cubicBezTo>
                  <a:pt x="58" y="80"/>
                  <a:pt x="58" y="81"/>
                  <a:pt x="58" y="82"/>
                </a:cubicBezTo>
                <a:cubicBezTo>
                  <a:pt x="58" y="83"/>
                  <a:pt x="58" y="83"/>
                  <a:pt x="58" y="84"/>
                </a:cubicBezTo>
                <a:close/>
                <a:moveTo>
                  <a:pt x="59" y="63"/>
                </a:moveTo>
                <a:cubicBezTo>
                  <a:pt x="58" y="63"/>
                  <a:pt x="58" y="63"/>
                  <a:pt x="58" y="63"/>
                </a:cubicBezTo>
                <a:cubicBezTo>
                  <a:pt x="58" y="62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6" y="62"/>
                  <a:pt x="56" y="62"/>
                  <a:pt x="56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54" y="63"/>
                  <a:pt x="54" y="63"/>
                  <a:pt x="54" y="63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3"/>
                  <a:pt x="53" y="63"/>
                  <a:pt x="53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8"/>
                  <a:pt x="51" y="58"/>
                  <a:pt x="51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5"/>
                  <a:pt x="59" y="55"/>
                  <a:pt x="59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5"/>
                  <a:pt x="61" y="55"/>
                  <a:pt x="61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3" y="58"/>
                  <a:pt x="63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1"/>
                  <a:pt x="65" y="61"/>
                  <a:pt x="65" y="61"/>
                </a:cubicBezTo>
                <a:cubicBezTo>
                  <a:pt x="65" y="62"/>
                  <a:pt x="65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4"/>
                  <a:pt x="64" y="64"/>
                  <a:pt x="64" y="64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lnTo>
                  <a:pt x="59" y="63"/>
                </a:lnTo>
                <a:close/>
                <a:moveTo>
                  <a:pt x="63" y="66"/>
                </a:move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66"/>
                  <a:pt x="63" y="66"/>
                  <a:pt x="63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63" y="66"/>
                  <a:pt x="63" y="66"/>
                  <a:pt x="63" y="66"/>
                </a:cubicBezTo>
                <a:close/>
                <a:moveTo>
                  <a:pt x="69" y="86"/>
                </a:moveTo>
                <a:cubicBezTo>
                  <a:pt x="68" y="83"/>
                  <a:pt x="68" y="83"/>
                  <a:pt x="68" y="83"/>
                </a:cubicBezTo>
                <a:cubicBezTo>
                  <a:pt x="64" y="83"/>
                  <a:pt x="64" y="83"/>
                  <a:pt x="64" y="83"/>
                </a:cubicBezTo>
                <a:cubicBezTo>
                  <a:pt x="63" y="86"/>
                  <a:pt x="63" y="86"/>
                  <a:pt x="63" y="86"/>
                </a:cubicBezTo>
                <a:cubicBezTo>
                  <a:pt x="59" y="86"/>
                  <a:pt x="59" y="86"/>
                  <a:pt x="59" y="86"/>
                </a:cubicBezTo>
                <a:cubicBezTo>
                  <a:pt x="64" y="73"/>
                  <a:pt x="64" y="73"/>
                  <a:pt x="64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73" y="86"/>
                  <a:pt x="73" y="86"/>
                  <a:pt x="73" y="86"/>
                </a:cubicBezTo>
                <a:lnTo>
                  <a:pt x="69" y="86"/>
                </a:lnTo>
                <a:close/>
                <a:moveTo>
                  <a:pt x="73" y="66"/>
                </a:moveTo>
                <a:cubicBezTo>
                  <a:pt x="73" y="66"/>
                  <a:pt x="73" y="66"/>
                  <a:pt x="73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2" y="66"/>
                  <a:pt x="72" y="66"/>
                  <a:pt x="72" y="66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8"/>
                  <a:pt x="71" y="68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0" y="68"/>
                  <a:pt x="70" y="68"/>
                  <a:pt x="70" y="68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70"/>
                  <a:pt x="70" y="70"/>
                  <a:pt x="70" y="70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66"/>
                  <a:pt x="72" y="66"/>
                  <a:pt x="72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65"/>
                  <a:pt x="73" y="65"/>
                  <a:pt x="73" y="65"/>
                </a:cubicBezTo>
                <a:lnTo>
                  <a:pt x="73" y="66"/>
                </a:lnTo>
                <a:close/>
                <a:moveTo>
                  <a:pt x="74" y="58"/>
                </a:moveTo>
                <a:cubicBezTo>
                  <a:pt x="74" y="59"/>
                  <a:pt x="74" y="59"/>
                  <a:pt x="74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8"/>
                  <a:pt x="73" y="58"/>
                  <a:pt x="73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lose/>
                <a:moveTo>
                  <a:pt x="74" y="61"/>
                </a:moveTo>
                <a:cubicBezTo>
                  <a:pt x="75" y="61"/>
                  <a:pt x="75" y="61"/>
                  <a:pt x="75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2"/>
                  <a:pt x="74" y="62"/>
                  <a:pt x="74" y="62"/>
                </a:cubicBezTo>
                <a:lnTo>
                  <a:pt x="74" y="61"/>
                </a:lnTo>
                <a:close/>
                <a:moveTo>
                  <a:pt x="87" y="86"/>
                </a:moveTo>
                <a:cubicBezTo>
                  <a:pt x="84" y="86"/>
                  <a:pt x="84" y="86"/>
                  <a:pt x="84" y="86"/>
                </a:cubicBezTo>
                <a:cubicBezTo>
                  <a:pt x="78" y="77"/>
                  <a:pt x="78" y="77"/>
                  <a:pt x="78" y="77"/>
                </a:cubicBezTo>
                <a:cubicBezTo>
                  <a:pt x="78" y="86"/>
                  <a:pt x="78" y="86"/>
                  <a:pt x="78" y="86"/>
                </a:cubicBezTo>
                <a:cubicBezTo>
                  <a:pt x="75" y="86"/>
                  <a:pt x="75" y="86"/>
                  <a:pt x="75" y="86"/>
                </a:cubicBezTo>
                <a:cubicBezTo>
                  <a:pt x="75" y="73"/>
                  <a:pt x="75" y="73"/>
                  <a:pt x="75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3"/>
                  <a:pt x="84" y="73"/>
                  <a:pt x="84" y="73"/>
                </a:cubicBezTo>
                <a:cubicBezTo>
                  <a:pt x="87" y="73"/>
                  <a:pt x="87" y="73"/>
                  <a:pt x="87" y="73"/>
                </a:cubicBezTo>
                <a:lnTo>
                  <a:pt x="87" y="86"/>
                </a:lnTo>
                <a:close/>
                <a:moveTo>
                  <a:pt x="99" y="86"/>
                </a:moveTo>
                <a:cubicBezTo>
                  <a:pt x="95" y="81"/>
                  <a:pt x="95" y="81"/>
                  <a:pt x="95" y="81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6"/>
                  <a:pt x="94" y="86"/>
                  <a:pt x="94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73"/>
                  <a:pt x="91" y="73"/>
                  <a:pt x="91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9"/>
                  <a:pt x="94" y="79"/>
                  <a:pt x="94" y="79"/>
                </a:cubicBezTo>
                <a:cubicBezTo>
                  <a:pt x="99" y="73"/>
                  <a:pt x="99" y="73"/>
                  <a:pt x="99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98" y="79"/>
                  <a:pt x="98" y="79"/>
                  <a:pt x="98" y="79"/>
                </a:cubicBezTo>
                <a:cubicBezTo>
                  <a:pt x="103" y="86"/>
                  <a:pt x="103" y="86"/>
                  <a:pt x="103" y="86"/>
                </a:cubicBezTo>
                <a:lnTo>
                  <a:pt x="99" y="86"/>
                </a:lnTo>
                <a:close/>
                <a:moveTo>
                  <a:pt x="104" y="56"/>
                </a:moveTo>
                <a:cubicBezTo>
                  <a:pt x="104" y="56"/>
                  <a:pt x="104" y="56"/>
                  <a:pt x="104" y="56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5" y="56"/>
                  <a:pt x="105" y="56"/>
                  <a:pt x="105" y="56"/>
                </a:cubicBezTo>
                <a:lnTo>
                  <a:pt x="104" y="56"/>
                </a:lnTo>
                <a:close/>
                <a:moveTo>
                  <a:pt x="106" y="65"/>
                </a:moveTo>
                <a:cubicBezTo>
                  <a:pt x="107" y="64"/>
                  <a:pt x="107" y="64"/>
                  <a:pt x="107" y="64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07" y="65"/>
                  <a:pt x="107" y="65"/>
                  <a:pt x="107" y="65"/>
                </a:cubicBezTo>
                <a:cubicBezTo>
                  <a:pt x="107" y="65"/>
                  <a:pt x="107" y="65"/>
                  <a:pt x="107" y="65"/>
                </a:cubicBezTo>
                <a:lnTo>
                  <a:pt x="106" y="65"/>
                </a:lnTo>
                <a:close/>
                <a:moveTo>
                  <a:pt x="113" y="77"/>
                </a:moveTo>
                <a:cubicBezTo>
                  <a:pt x="113" y="77"/>
                  <a:pt x="113" y="77"/>
                  <a:pt x="113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1" y="77"/>
                  <a:pt x="111" y="77"/>
                  <a:pt x="111" y="77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113" y="76"/>
                  <a:pt x="113" y="76"/>
                  <a:pt x="113" y="76"/>
                </a:cubicBezTo>
                <a:lnTo>
                  <a:pt x="113" y="77"/>
                </a:lnTo>
                <a:close/>
                <a:moveTo>
                  <a:pt x="123" y="60"/>
                </a:moveTo>
                <a:cubicBezTo>
                  <a:pt x="121" y="62"/>
                  <a:pt x="121" y="62"/>
                  <a:pt x="121" y="62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118" y="66"/>
                  <a:pt x="118" y="66"/>
                  <a:pt x="118" y="66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2" y="70"/>
                  <a:pt x="112" y="70"/>
                  <a:pt x="112" y="70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7" y="54"/>
                  <a:pt x="107" y="54"/>
                  <a:pt x="107" y="54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6" y="53"/>
                  <a:pt x="106" y="53"/>
                  <a:pt x="106" y="53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9" y="46"/>
                  <a:pt x="99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7" y="44"/>
                  <a:pt x="97" y="44"/>
                  <a:pt x="97" y="44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4"/>
                  <a:pt x="97" y="44"/>
                  <a:pt x="97" y="44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7" y="46"/>
                  <a:pt x="97" y="46"/>
                  <a:pt x="97" y="46"/>
                </a:cubicBezTo>
                <a:cubicBezTo>
                  <a:pt x="97" y="45"/>
                  <a:pt x="97" y="45"/>
                  <a:pt x="97" y="45"/>
                </a:cubicBezTo>
                <a:cubicBezTo>
                  <a:pt x="97" y="44"/>
                  <a:pt x="97" y="44"/>
                  <a:pt x="97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7" y="43"/>
                  <a:pt x="97" y="43"/>
                  <a:pt x="97" y="43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6" y="42"/>
                  <a:pt x="96" y="42"/>
                </a:cubicBezTo>
                <a:cubicBezTo>
                  <a:pt x="96" y="42"/>
                  <a:pt x="96" y="42"/>
                  <a:pt x="96" y="4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95" y="40"/>
                  <a:pt x="95" y="40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5"/>
                  <a:pt x="95" y="35"/>
                  <a:pt x="95" y="35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2" y="31"/>
                  <a:pt x="92" y="31"/>
                  <a:pt x="92" y="31"/>
                </a:cubicBezTo>
                <a:cubicBezTo>
                  <a:pt x="93" y="31"/>
                  <a:pt x="93" y="31"/>
                  <a:pt x="93" y="31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30"/>
                  <a:pt x="92" y="30"/>
                  <a:pt x="92" y="30"/>
                </a:cubicBezTo>
                <a:cubicBezTo>
                  <a:pt x="92" y="29"/>
                  <a:pt x="92" y="29"/>
                  <a:pt x="92" y="29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89" y="28"/>
                  <a:pt x="89" y="28"/>
                  <a:pt x="89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8"/>
                  <a:pt x="87" y="28"/>
                  <a:pt x="87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5" y="29"/>
                  <a:pt x="85" y="29"/>
                  <a:pt x="85" y="29"/>
                </a:cubicBezTo>
                <a:cubicBezTo>
                  <a:pt x="85" y="29"/>
                  <a:pt x="85" y="29"/>
                  <a:pt x="85" y="29"/>
                </a:cubicBezTo>
                <a:cubicBezTo>
                  <a:pt x="84" y="30"/>
                  <a:pt x="84" y="30"/>
                  <a:pt x="84" y="30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29"/>
                  <a:pt x="84" y="29"/>
                  <a:pt x="84" y="29"/>
                </a:cubicBezTo>
                <a:cubicBezTo>
                  <a:pt x="84" y="29"/>
                  <a:pt x="84" y="29"/>
                  <a:pt x="84" y="29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8"/>
                  <a:pt x="83" y="28"/>
                  <a:pt x="83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7"/>
                  <a:pt x="82" y="27"/>
                  <a:pt x="82" y="27"/>
                </a:cubicBezTo>
                <a:cubicBezTo>
                  <a:pt x="82" y="27"/>
                  <a:pt x="82" y="27"/>
                  <a:pt x="82" y="27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1" y="24"/>
                  <a:pt x="81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4"/>
                  <a:pt x="82" y="24"/>
                  <a:pt x="82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1"/>
                  <a:pt x="82" y="21"/>
                  <a:pt x="82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4" y="20"/>
                  <a:pt x="84" y="20"/>
                  <a:pt x="84" y="20"/>
                </a:cubicBezTo>
                <a:cubicBezTo>
                  <a:pt x="84" y="20"/>
                  <a:pt x="84" y="20"/>
                  <a:pt x="84" y="20"/>
                </a:cubicBezTo>
                <a:cubicBezTo>
                  <a:pt x="85" y="19"/>
                  <a:pt x="85" y="19"/>
                  <a:pt x="85" y="19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8" y="20"/>
                  <a:pt x="88" y="20"/>
                  <a:pt x="88" y="20"/>
                </a:cubicBezTo>
                <a:cubicBezTo>
                  <a:pt x="89" y="21"/>
                  <a:pt x="89" y="21"/>
                  <a:pt x="89" y="21"/>
                </a:cubicBezTo>
                <a:cubicBezTo>
                  <a:pt x="90" y="21"/>
                  <a:pt x="90" y="21"/>
                  <a:pt x="90" y="21"/>
                </a:cubicBezTo>
                <a:cubicBezTo>
                  <a:pt x="90" y="21"/>
                  <a:pt x="90" y="21"/>
                  <a:pt x="90" y="21"/>
                </a:cubicBezTo>
                <a:cubicBezTo>
                  <a:pt x="91" y="21"/>
                  <a:pt x="91" y="21"/>
                  <a:pt x="91" y="21"/>
                </a:cubicBezTo>
                <a:cubicBezTo>
                  <a:pt x="91" y="22"/>
                  <a:pt x="91" y="22"/>
                  <a:pt x="91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4" y="22"/>
                  <a:pt x="94" y="22"/>
                  <a:pt x="94" y="22"/>
                </a:cubicBezTo>
                <a:cubicBezTo>
                  <a:pt x="95" y="21"/>
                  <a:pt x="95" y="21"/>
                  <a:pt x="95" y="21"/>
                </a:cubicBezTo>
                <a:cubicBezTo>
                  <a:pt x="95" y="22"/>
                  <a:pt x="95" y="22"/>
                  <a:pt x="95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7" y="22"/>
                  <a:pt x="97" y="22"/>
                  <a:pt x="97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4"/>
                  <a:pt x="99" y="24"/>
                  <a:pt x="99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40"/>
                  <a:pt x="108" y="40"/>
                  <a:pt x="108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9"/>
                  <a:pt x="114" y="39"/>
                  <a:pt x="114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1"/>
                  <a:pt x="114" y="41"/>
                  <a:pt x="114" y="41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3" y="45"/>
                  <a:pt x="103" y="45"/>
                  <a:pt x="103" y="45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7" y="50"/>
                  <a:pt x="107" y="50"/>
                  <a:pt x="107" y="50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9" y="53"/>
                  <a:pt x="109" y="53"/>
                  <a:pt x="109" y="53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10" y="51"/>
                  <a:pt x="110" y="51"/>
                  <a:pt x="110" y="51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13" y="52"/>
                  <a:pt x="113" y="52"/>
                  <a:pt x="113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5" y="54"/>
                  <a:pt x="115" y="54"/>
                  <a:pt x="115" y="54"/>
                </a:cubicBezTo>
                <a:cubicBezTo>
                  <a:pt x="115" y="54"/>
                  <a:pt x="115" y="54"/>
                  <a:pt x="115" y="54"/>
                </a:cubicBezTo>
                <a:cubicBezTo>
                  <a:pt x="117" y="54"/>
                  <a:pt x="117" y="54"/>
                  <a:pt x="117" y="54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7"/>
                  <a:pt x="118" y="57"/>
                  <a:pt x="118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23" y="59"/>
                  <a:pt x="123" y="59"/>
                  <a:pt x="123" y="59"/>
                </a:cubicBezTo>
                <a:lnTo>
                  <a:pt x="123" y="60"/>
                </a:lnTo>
                <a:close/>
                <a:moveTo>
                  <a:pt x="114" y="51"/>
                </a:moveTo>
                <a:cubicBezTo>
                  <a:pt x="113" y="50"/>
                  <a:pt x="113" y="50"/>
                  <a:pt x="113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10" y="46"/>
                  <a:pt x="110" y="46"/>
                  <a:pt x="110" y="46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3" y="50"/>
                  <a:pt x="113" y="50"/>
                  <a:pt x="113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1"/>
                  <a:pt x="114" y="51"/>
                  <a:pt x="114" y="51"/>
                </a:cubicBezTo>
                <a:close/>
                <a:moveTo>
                  <a:pt x="108" y="48"/>
                </a:moveTo>
                <a:cubicBezTo>
                  <a:pt x="108" y="48"/>
                  <a:pt x="108" y="48"/>
                  <a:pt x="108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8" y="49"/>
                  <a:pt x="108" y="49"/>
                  <a:pt x="108" y="49"/>
                </a:cubicBezTo>
                <a:cubicBezTo>
                  <a:pt x="109" y="49"/>
                  <a:pt x="109" y="49"/>
                  <a:pt x="109" y="49"/>
                </a:cubicBezTo>
                <a:lnTo>
                  <a:pt x="108" y="48"/>
                </a:lnTo>
                <a:close/>
                <a:moveTo>
                  <a:pt x="108" y="49"/>
                </a:moveTo>
                <a:cubicBezTo>
                  <a:pt x="108" y="49"/>
                  <a:pt x="108" y="49"/>
                  <a:pt x="108" y="49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8" y="49"/>
                  <a:pt x="108" y="49"/>
                  <a:pt x="108" y="49"/>
                </a:cubicBezTo>
                <a:close/>
                <a:moveTo>
                  <a:pt x="107" y="48"/>
                </a:moveTo>
                <a:cubicBezTo>
                  <a:pt x="106" y="48"/>
                  <a:pt x="106" y="48"/>
                  <a:pt x="106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lose/>
                <a:moveTo>
                  <a:pt x="133" y="14"/>
                </a:moveTo>
                <a:cubicBezTo>
                  <a:pt x="133" y="14"/>
                  <a:pt x="133" y="14"/>
                  <a:pt x="133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130" y="19"/>
                  <a:pt x="130" y="19"/>
                  <a:pt x="130" y="19"/>
                </a:cubicBezTo>
                <a:cubicBezTo>
                  <a:pt x="130" y="19"/>
                  <a:pt x="130" y="19"/>
                  <a:pt x="130" y="19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2"/>
                  <a:pt x="130" y="22"/>
                  <a:pt x="130" y="22"/>
                </a:cubicBezTo>
                <a:cubicBezTo>
                  <a:pt x="129" y="22"/>
                  <a:pt x="129" y="22"/>
                  <a:pt x="129" y="22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2"/>
                  <a:pt x="129" y="22"/>
                  <a:pt x="129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3" y="25"/>
                  <a:pt x="123" y="25"/>
                  <a:pt x="123" y="25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9" y="27"/>
                  <a:pt x="119" y="27"/>
                  <a:pt x="119" y="27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18" y="22"/>
                  <a:pt x="118" y="22"/>
                  <a:pt x="118" y="22"/>
                </a:cubicBezTo>
                <a:cubicBezTo>
                  <a:pt x="119" y="21"/>
                  <a:pt x="119" y="21"/>
                  <a:pt x="119" y="21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7" y="19"/>
                  <a:pt x="117" y="19"/>
                  <a:pt x="117" y="19"/>
                </a:cubicBezTo>
                <a:cubicBezTo>
                  <a:pt x="116" y="18"/>
                  <a:pt x="116" y="18"/>
                  <a:pt x="116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5" y="11"/>
                  <a:pt x="125" y="11"/>
                  <a:pt x="125" y="11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4"/>
                  <a:pt x="128" y="14"/>
                  <a:pt x="128" y="14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3" y="13"/>
                  <a:pt x="133" y="13"/>
                  <a:pt x="133" y="13"/>
                </a:cubicBezTo>
                <a:cubicBezTo>
                  <a:pt x="133" y="13"/>
                  <a:pt x="133" y="13"/>
                  <a:pt x="133" y="13"/>
                </a:cubicBezTo>
                <a:cubicBezTo>
                  <a:pt x="133" y="13"/>
                  <a:pt x="133" y="13"/>
                  <a:pt x="133" y="13"/>
                </a:cubicBezTo>
                <a:lnTo>
                  <a:pt x="133" y="14"/>
                </a:lnTo>
                <a:close/>
                <a:moveTo>
                  <a:pt x="66" y="76"/>
                </a:moveTo>
                <a:cubicBezTo>
                  <a:pt x="68" y="81"/>
                  <a:pt x="68" y="81"/>
                  <a:pt x="68" y="81"/>
                </a:cubicBezTo>
                <a:cubicBezTo>
                  <a:pt x="64" y="81"/>
                  <a:pt x="64" y="81"/>
                  <a:pt x="64" y="81"/>
                </a:cubicBezTo>
                <a:lnTo>
                  <a:pt x="66" y="76"/>
                </a:lnTo>
                <a:close/>
                <a:moveTo>
                  <a:pt x="51" y="78"/>
                </a:moveTo>
                <a:cubicBezTo>
                  <a:pt x="50" y="78"/>
                  <a:pt x="50" y="78"/>
                  <a:pt x="50" y="78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1" y="75"/>
                  <a:pt x="52" y="75"/>
                  <a:pt x="52" y="75"/>
                </a:cubicBezTo>
                <a:cubicBezTo>
                  <a:pt x="52" y="75"/>
                  <a:pt x="53" y="75"/>
                  <a:pt x="53" y="75"/>
                </a:cubicBezTo>
                <a:cubicBezTo>
                  <a:pt x="53" y="75"/>
                  <a:pt x="53" y="76"/>
                  <a:pt x="53" y="76"/>
                </a:cubicBezTo>
                <a:cubicBezTo>
                  <a:pt x="54" y="76"/>
                  <a:pt x="54" y="76"/>
                  <a:pt x="54" y="77"/>
                </a:cubicBezTo>
                <a:cubicBezTo>
                  <a:pt x="54" y="77"/>
                  <a:pt x="54" y="77"/>
                  <a:pt x="53" y="77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52" y="78"/>
                  <a:pt x="52" y="78"/>
                </a:cubicBezTo>
                <a:cubicBezTo>
                  <a:pt x="52" y="78"/>
                  <a:pt x="51" y="78"/>
                  <a:pt x="51" y="78"/>
                </a:cubicBezTo>
                <a:close/>
                <a:moveTo>
                  <a:pt x="54" y="81"/>
                </a:moveTo>
                <a:cubicBezTo>
                  <a:pt x="54" y="81"/>
                  <a:pt x="54" y="82"/>
                  <a:pt x="54" y="82"/>
                </a:cubicBezTo>
                <a:cubicBezTo>
                  <a:pt x="54" y="82"/>
                  <a:pt x="54" y="83"/>
                  <a:pt x="54" y="83"/>
                </a:cubicBezTo>
                <a:cubicBezTo>
                  <a:pt x="54" y="83"/>
                  <a:pt x="54" y="83"/>
                  <a:pt x="53" y="83"/>
                </a:cubicBezTo>
                <a:cubicBezTo>
                  <a:pt x="53" y="84"/>
                  <a:pt x="53" y="84"/>
                  <a:pt x="52" y="84"/>
                </a:cubicBezTo>
                <a:cubicBezTo>
                  <a:pt x="52" y="84"/>
                  <a:pt x="51" y="84"/>
                  <a:pt x="50" y="84"/>
                </a:cubicBezTo>
                <a:cubicBezTo>
                  <a:pt x="50" y="84"/>
                  <a:pt x="50" y="84"/>
                  <a:pt x="50" y="84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0"/>
                  <a:pt x="52" y="80"/>
                  <a:pt x="52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54" y="81"/>
                  <a:pt x="54" y="81"/>
                  <a:pt x="54" y="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460" y="1071880"/>
            <a:ext cx="3078480" cy="5440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985" y="1079500"/>
            <a:ext cx="3055620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3702" y="37741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真机模拟使用</a:t>
            </a:r>
          </a:p>
        </p:txBody>
      </p:sp>
      <p:sp>
        <p:nvSpPr>
          <p:cNvPr id="7" name="椭圆 6"/>
          <p:cNvSpPr/>
          <p:nvPr/>
        </p:nvSpPr>
        <p:spPr>
          <a:xfrm>
            <a:off x="742123" y="142571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596073" y="1616256"/>
            <a:ext cx="134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个性化界面</a:t>
            </a:r>
          </a:p>
        </p:txBody>
      </p:sp>
      <p:pic>
        <p:nvPicPr>
          <p:cNvPr id="1025" name="Picture 1" descr="C:\Users\食是似猪\Documents\Tencent Files\1872463007\Image\C2C\3F4F851A420D1AB0D500764D22097C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293" y="1152525"/>
            <a:ext cx="2644326" cy="517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68" y="1152525"/>
            <a:ext cx="2666942" cy="5175377"/>
          </a:xfrm>
          <a:prstGeom prst="rect">
            <a:avLst/>
          </a:prstGeom>
        </p:spPr>
      </p:pic>
      <p:sp>
        <p:nvSpPr>
          <p:cNvPr id="222" name="Freeform 391"/>
          <p:cNvSpPr/>
          <p:nvPr/>
        </p:nvSpPr>
        <p:spPr bwMode="auto">
          <a:xfrm>
            <a:off x="1015596" y="1616077"/>
            <a:ext cx="208837" cy="217697"/>
          </a:xfrm>
          <a:custGeom>
            <a:avLst/>
            <a:gdLst>
              <a:gd name="T0" fmla="*/ 14 w 130"/>
              <a:gd name="T1" fmla="*/ 99 h 136"/>
              <a:gd name="T2" fmla="*/ 41 w 130"/>
              <a:gd name="T3" fmla="*/ 40 h 136"/>
              <a:gd name="T4" fmla="*/ 110 w 130"/>
              <a:gd name="T5" fmla="*/ 90 h 136"/>
              <a:gd name="T6" fmla="*/ 111 w 130"/>
              <a:gd name="T7" fmla="*/ 90 h 136"/>
              <a:gd name="T8" fmla="*/ 85 w 130"/>
              <a:gd name="T9" fmla="*/ 111 h 136"/>
              <a:gd name="T10" fmla="*/ 84 w 130"/>
              <a:gd name="T11" fmla="*/ 84 h 136"/>
              <a:gd name="T12" fmla="*/ 45 w 130"/>
              <a:gd name="T13" fmla="*/ 59 h 136"/>
              <a:gd name="T14" fmla="*/ 43 w 130"/>
              <a:gd name="T15" fmla="*/ 119 h 136"/>
              <a:gd name="T16" fmla="*/ 14 w 130"/>
              <a:gd name="T17" fmla="*/ 99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" h="136">
                <a:moveTo>
                  <a:pt x="14" y="99"/>
                </a:moveTo>
                <a:cubicBezTo>
                  <a:pt x="32" y="110"/>
                  <a:pt x="0" y="38"/>
                  <a:pt x="41" y="40"/>
                </a:cubicBezTo>
                <a:cubicBezTo>
                  <a:pt x="130" y="0"/>
                  <a:pt x="81" y="121"/>
                  <a:pt x="110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4" y="101"/>
                  <a:pt x="96" y="128"/>
                  <a:pt x="85" y="111"/>
                </a:cubicBezTo>
                <a:cubicBezTo>
                  <a:pt x="85" y="111"/>
                  <a:pt x="98" y="56"/>
                  <a:pt x="84" y="84"/>
                </a:cubicBezTo>
                <a:cubicBezTo>
                  <a:pt x="75" y="67"/>
                  <a:pt x="53" y="65"/>
                  <a:pt x="45" y="59"/>
                </a:cubicBezTo>
                <a:cubicBezTo>
                  <a:pt x="31" y="63"/>
                  <a:pt x="23" y="93"/>
                  <a:pt x="43" y="119"/>
                </a:cubicBezTo>
                <a:cubicBezTo>
                  <a:pt x="24" y="136"/>
                  <a:pt x="9" y="111"/>
                  <a:pt x="14" y="99"/>
                </a:cubicBez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Freeform 392"/>
          <p:cNvSpPr/>
          <p:nvPr/>
        </p:nvSpPr>
        <p:spPr bwMode="auto">
          <a:xfrm>
            <a:off x="980875" y="1818655"/>
            <a:ext cx="278765" cy="167005"/>
          </a:xfrm>
          <a:custGeom>
            <a:avLst/>
            <a:gdLst>
              <a:gd name="T0" fmla="*/ 154 w 173"/>
              <a:gd name="T1" fmla="*/ 56 h 104"/>
              <a:gd name="T2" fmla="*/ 170 w 173"/>
              <a:gd name="T3" fmla="*/ 33 h 104"/>
              <a:gd name="T4" fmla="*/ 112 w 173"/>
              <a:gd name="T5" fmla="*/ 5 h 104"/>
              <a:gd name="T6" fmla="*/ 104 w 173"/>
              <a:gd name="T7" fmla="*/ 0 h 104"/>
              <a:gd name="T8" fmla="*/ 75 w 173"/>
              <a:gd name="T9" fmla="*/ 0 h 104"/>
              <a:gd name="T10" fmla="*/ 67 w 173"/>
              <a:gd name="T11" fmla="*/ 5 h 104"/>
              <a:gd name="T12" fmla="*/ 43 w 173"/>
              <a:gd name="T13" fmla="*/ 17 h 104"/>
              <a:gd name="T14" fmla="*/ 16 w 173"/>
              <a:gd name="T15" fmla="*/ 32 h 104"/>
              <a:gd name="T16" fmla="*/ 6 w 173"/>
              <a:gd name="T17" fmla="*/ 75 h 104"/>
              <a:gd name="T18" fmla="*/ 173 w 173"/>
              <a:gd name="T19" fmla="*/ 79 h 104"/>
              <a:gd name="T20" fmla="*/ 154 w 173"/>
              <a:gd name="T21" fmla="*/ 5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3" h="104">
                <a:moveTo>
                  <a:pt x="154" y="56"/>
                </a:moveTo>
                <a:cubicBezTo>
                  <a:pt x="154" y="45"/>
                  <a:pt x="161" y="36"/>
                  <a:pt x="170" y="33"/>
                </a:cubicBezTo>
                <a:cubicBezTo>
                  <a:pt x="154" y="19"/>
                  <a:pt x="115" y="6"/>
                  <a:pt x="112" y="5"/>
                </a:cubicBezTo>
                <a:cubicBezTo>
                  <a:pt x="112" y="5"/>
                  <a:pt x="105" y="2"/>
                  <a:pt x="104" y="0"/>
                </a:cubicBezTo>
                <a:cubicBezTo>
                  <a:pt x="104" y="0"/>
                  <a:pt x="88" y="15"/>
                  <a:pt x="75" y="0"/>
                </a:cubicBezTo>
                <a:cubicBezTo>
                  <a:pt x="73" y="1"/>
                  <a:pt x="68" y="5"/>
                  <a:pt x="67" y="5"/>
                </a:cubicBezTo>
                <a:cubicBezTo>
                  <a:pt x="62" y="7"/>
                  <a:pt x="52" y="12"/>
                  <a:pt x="43" y="17"/>
                </a:cubicBezTo>
                <a:cubicBezTo>
                  <a:pt x="32" y="22"/>
                  <a:pt x="21" y="28"/>
                  <a:pt x="16" y="32"/>
                </a:cubicBezTo>
                <a:cubicBezTo>
                  <a:pt x="7" y="40"/>
                  <a:pt x="0" y="64"/>
                  <a:pt x="6" y="75"/>
                </a:cubicBezTo>
                <a:cubicBezTo>
                  <a:pt x="50" y="96"/>
                  <a:pt x="116" y="104"/>
                  <a:pt x="173" y="79"/>
                </a:cubicBezTo>
                <a:cubicBezTo>
                  <a:pt x="162" y="77"/>
                  <a:pt x="154" y="67"/>
                  <a:pt x="154" y="56"/>
                </a:cubicBez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35357" y="3394456"/>
            <a:ext cx="632128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思考与总结</a:t>
            </a:r>
          </a:p>
        </p:txBody>
      </p:sp>
      <p:sp>
        <p:nvSpPr>
          <p:cNvPr id="7" name="椭圆 6"/>
          <p:cNvSpPr/>
          <p:nvPr/>
        </p:nvSpPr>
        <p:spPr>
          <a:xfrm>
            <a:off x="5281587" y="1522733"/>
            <a:ext cx="1628826" cy="1628826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81588" y="1742927"/>
            <a:ext cx="1628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3702" y="37741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思考与总结</a:t>
            </a:r>
            <a:endParaRPr lang="zh-CN" altLang="en-US" sz="2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53209" y="1967948"/>
            <a:ext cx="8885583" cy="34588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419350" y="2679065"/>
            <a:ext cx="546735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通过此次课设我们对</a:t>
            </a:r>
            <a:r>
              <a:rPr lang="en-US" altLang="zh-CN" sz="1400" dirty="0" err="1">
                <a:solidFill>
                  <a:schemeClr val="bg1"/>
                </a:solidFill>
              </a:rPr>
              <a:t>wxss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</a:rPr>
              <a:t>wxml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</a:rPr>
              <a:t>html </a:t>
            </a:r>
            <a:r>
              <a:rPr lang="en-US" altLang="zh-CN" sz="1400" dirty="0" err="1">
                <a:solidFill>
                  <a:schemeClr val="bg1"/>
                </a:solidFill>
              </a:rPr>
              <a:t>css</a:t>
            </a:r>
            <a:r>
              <a:rPr lang="zh-CN" altLang="en-US" sz="1400" dirty="0">
                <a:solidFill>
                  <a:schemeClr val="bg1"/>
                </a:solidFill>
              </a:rPr>
              <a:t>间的联系有了更深刻的了解。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419350" y="4004945"/>
            <a:ext cx="501269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这次课设让我们对小程序的小组开发流程也有了更深刻的了解，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我们也进行了相应的需求分析，功能设计，工作分工等等工作</a:t>
            </a:r>
          </a:p>
        </p:txBody>
      </p:sp>
      <p:sp>
        <p:nvSpPr>
          <p:cNvPr id="14" name="椭圆 13"/>
          <p:cNvSpPr/>
          <p:nvPr/>
        </p:nvSpPr>
        <p:spPr>
          <a:xfrm>
            <a:off x="2098815" y="2679372"/>
            <a:ext cx="188843" cy="188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2098815" y="4004999"/>
            <a:ext cx="188843" cy="188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3702" y="37741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思考与总结</a:t>
            </a:r>
            <a:endParaRPr lang="zh-CN" altLang="en-US" sz="2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53844" y="1967948"/>
            <a:ext cx="8885583" cy="34588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476625" y="2329815"/>
            <a:ext cx="576770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通过思考总结，我们的微信小程序可有更多的升级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532940" y="3384257"/>
            <a:ext cx="6537226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手动录入记账可能较为繁琐，经过我们小组的讨论，如果小程序实际生活实用，我们希望实现对微信支付消费记录可以自动录入账单，根据不同支付方式建立并计入不同的账单，且可智能识别所属消费种类。</a:t>
            </a:r>
          </a:p>
        </p:txBody>
      </p:sp>
      <p:sp>
        <p:nvSpPr>
          <p:cNvPr id="38" name="椭圆 37"/>
          <p:cNvSpPr/>
          <p:nvPr/>
        </p:nvSpPr>
        <p:spPr>
          <a:xfrm>
            <a:off x="2054998" y="3402972"/>
            <a:ext cx="188843" cy="188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35356" y="1792814"/>
            <a:ext cx="632128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367709" y="3935895"/>
            <a:ext cx="54565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4000293" y="4273939"/>
            <a:ext cx="4191415" cy="3899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80283" y="6082748"/>
            <a:ext cx="303143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软件工程学院  </a:t>
            </a:r>
            <a:r>
              <a:rPr lang="en-US" altLang="zh-CN" sz="1400"/>
              <a:t>18</a:t>
            </a:r>
            <a:r>
              <a:rPr lang="zh-CN" altLang="en-US" sz="1400"/>
              <a:t>级</a:t>
            </a:r>
          </a:p>
        </p:txBody>
      </p:sp>
      <p:sp>
        <p:nvSpPr>
          <p:cNvPr id="16" name="等腰三角形 15"/>
          <p:cNvSpPr/>
          <p:nvPr/>
        </p:nvSpPr>
        <p:spPr>
          <a:xfrm flipV="1">
            <a:off x="5969177" y="5825066"/>
            <a:ext cx="253647" cy="21866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34722" y="3419856"/>
            <a:ext cx="632128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关于微信小程序</a:t>
            </a:r>
          </a:p>
        </p:txBody>
      </p:sp>
      <p:sp>
        <p:nvSpPr>
          <p:cNvPr id="5" name="椭圆 4"/>
          <p:cNvSpPr/>
          <p:nvPr/>
        </p:nvSpPr>
        <p:spPr>
          <a:xfrm>
            <a:off x="5281587" y="1522733"/>
            <a:ext cx="1628826" cy="1628826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81588" y="1742927"/>
            <a:ext cx="1628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5898" y="2934947"/>
            <a:ext cx="11757992" cy="23686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3885" y="437046"/>
            <a:ext cx="3323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小程序的背景</a:t>
            </a: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D:\HTML5课设\图片\u=3340828237,1183070807&amp;fm=26&amp;gp=0.jpgu=3340828237,1183070807&amp;fm=26&amp;gp=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07465" y="2598054"/>
            <a:ext cx="3853815" cy="27057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00763" y="3086748"/>
            <a:ext cx="28425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什么是微信小程序？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0473" y="3718337"/>
            <a:ext cx="6254116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微信小程序是一种用户不需要下载安装即可使用的应用，用户扫一扫或者搜一下即可打开使用，它同时具有出色的使用体验，体现了“用完即走”的理念，使用户不用关心是否安装太多应用的问题。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0763" y="1334878"/>
            <a:ext cx="625411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随着微信的使用渗透到我们生活的方方面面，一种便捷的应用形式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微信小程序也广泛地出现在我们身边。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34722" y="3419856"/>
            <a:ext cx="632128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开发原因和思路</a:t>
            </a:r>
          </a:p>
        </p:txBody>
      </p:sp>
      <p:sp>
        <p:nvSpPr>
          <p:cNvPr id="5" name="椭圆 4"/>
          <p:cNvSpPr/>
          <p:nvPr/>
        </p:nvSpPr>
        <p:spPr>
          <a:xfrm>
            <a:off x="5281587" y="1522733"/>
            <a:ext cx="1628826" cy="1628826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81588" y="1742927"/>
            <a:ext cx="1628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3885" y="437047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开发原因</a:t>
            </a: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>
            <a:off x="4558748" y="2060714"/>
            <a:ext cx="3074504" cy="3074504"/>
          </a:xfrm>
          <a:prstGeom prst="arc">
            <a:avLst>
              <a:gd name="adj1" fmla="val 18496986"/>
              <a:gd name="adj2" fmla="val 625983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弧形 29"/>
          <p:cNvSpPr/>
          <p:nvPr/>
        </p:nvSpPr>
        <p:spPr>
          <a:xfrm flipH="1">
            <a:off x="4558748" y="2061349"/>
            <a:ext cx="3074504" cy="3074504"/>
          </a:xfrm>
          <a:prstGeom prst="arc">
            <a:avLst>
              <a:gd name="adj1" fmla="val 14829670"/>
              <a:gd name="adj2" fmla="val 3644747"/>
            </a:avLst>
          </a:prstGeom>
          <a:ln w="12700">
            <a:solidFill>
              <a:schemeClr val="bg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98025" y="3329610"/>
            <a:ext cx="536713" cy="536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262233" y="3160644"/>
            <a:ext cx="536713" cy="536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加号 14"/>
          <p:cNvSpPr/>
          <p:nvPr/>
        </p:nvSpPr>
        <p:spPr>
          <a:xfrm>
            <a:off x="7467598" y="3399183"/>
            <a:ext cx="397566" cy="397566"/>
          </a:xfrm>
          <a:prstGeom prst="mathPlus">
            <a:avLst>
              <a:gd name="adj1" fmla="val 81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加号 36"/>
          <p:cNvSpPr/>
          <p:nvPr/>
        </p:nvSpPr>
        <p:spPr>
          <a:xfrm>
            <a:off x="4326836" y="3230217"/>
            <a:ext cx="397566" cy="397566"/>
          </a:xfrm>
          <a:prstGeom prst="mathPlus">
            <a:avLst>
              <a:gd name="adj1" fmla="val 81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899395" y="1528501"/>
            <a:ext cx="28425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纸质记账的缺点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436451" y="2585886"/>
            <a:ext cx="2965176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纸质记账不易随时记录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675902" y="4614862"/>
            <a:ext cx="2965176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纸质记账不易计算总共花销</a:t>
            </a:r>
          </a:p>
        </p:txBody>
      </p:sp>
      <p:pic>
        <p:nvPicPr>
          <p:cNvPr id="8" name="图片 2" descr="u=4040971489,1931523187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90" y="2374265"/>
            <a:ext cx="2446020" cy="2446020"/>
          </a:xfrm>
          <a:prstGeom prst="ellipse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04873" y="2585886"/>
            <a:ext cx="2458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+mn-lt"/>
              </a:rPr>
              <a:t>纸质记账不易分类统计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95970" y="4614862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纸质记账查找麻烦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3702" y="37741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开发的大概思路</a:t>
            </a: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93832" y="3267697"/>
            <a:ext cx="0" cy="78180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1308031" y="2015363"/>
            <a:ext cx="1371602" cy="13716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158946" y="2740922"/>
            <a:ext cx="1669773" cy="40750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5802" y="2789034"/>
            <a:ext cx="2276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记录账册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06107" y="4194637"/>
            <a:ext cx="238538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/>
              <a:t>将不同的账单分别记录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/>
              <a:t>可根据喜好随意备注，</a:t>
            </a:r>
            <a:endParaRPr lang="en-US" altLang="zh-CN" sz="1400" dirty="0"/>
          </a:p>
          <a:p>
            <a:pPr algn="ctr">
              <a:lnSpc>
                <a:spcPct val="130000"/>
              </a:lnSpc>
            </a:pPr>
            <a:r>
              <a:rPr lang="zh-CN" altLang="en-US" sz="1400" dirty="0"/>
              <a:t>实现记账和日记的结合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4838079" y="3267697"/>
            <a:ext cx="0" cy="78180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152278" y="2015363"/>
            <a:ext cx="1371602" cy="13716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/>
        </p:nvSpPr>
        <p:spPr>
          <a:xfrm>
            <a:off x="4003193" y="2740922"/>
            <a:ext cx="1669773" cy="40750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700049" y="2789034"/>
            <a:ext cx="2276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增删改查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852863" y="4194492"/>
            <a:ext cx="1964909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/>
              <a:t>用户根据个人消费特点增删账册的分类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/>
              <a:t>查找自己记录的账单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7587904" y="3267697"/>
            <a:ext cx="0" cy="78180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902103" y="2015363"/>
            <a:ext cx="1371602" cy="13716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>
            <a:off x="6753018" y="2740922"/>
            <a:ext cx="1669773" cy="40750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449875" y="2789034"/>
            <a:ext cx="2276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图表统计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400180" y="4194637"/>
            <a:ext cx="238538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/>
              <a:t>用户可用不同图表</a:t>
            </a:r>
            <a:endParaRPr lang="en-US" altLang="zh-CN" sz="1400" dirty="0"/>
          </a:p>
          <a:p>
            <a:pPr algn="ctr">
              <a:lnSpc>
                <a:spcPct val="130000"/>
              </a:lnSpc>
            </a:pPr>
            <a:r>
              <a:rPr lang="zh-CN" altLang="en-US" sz="1400" dirty="0"/>
              <a:t>将账单进行统计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/>
              <a:t>便于分析消费情况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361040" y="2239499"/>
            <a:ext cx="126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+mj-ea"/>
                <a:ea typeface="+mj-ea"/>
              </a:rPr>
              <a:t>01</a:t>
            </a:r>
            <a:endParaRPr lang="zh-CN" altLang="en-US" sz="2400">
              <a:latin typeface="+mj-ea"/>
              <a:ea typeface="+mj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10255" y="2239499"/>
            <a:ext cx="126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</a:rPr>
              <a:t>02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965049" y="2239499"/>
            <a:ext cx="126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+mj-ea"/>
                <a:ea typeface="+mj-ea"/>
              </a:rPr>
              <a:t>03</a:t>
            </a:r>
            <a:endParaRPr lang="zh-CN" altLang="en-US" sz="2400">
              <a:latin typeface="+mj-ea"/>
              <a:ea typeface="+mj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0188644" y="3267697"/>
            <a:ext cx="0" cy="78180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502843" y="2015363"/>
            <a:ext cx="1371602" cy="13716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32"/>
          <p:cNvSpPr/>
          <p:nvPr/>
        </p:nvSpPr>
        <p:spPr>
          <a:xfrm>
            <a:off x="9353758" y="2740922"/>
            <a:ext cx="1669773" cy="40750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9565789" y="2239499"/>
            <a:ext cx="126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</a:rPr>
              <a:t>04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50835" y="2775699"/>
            <a:ext cx="2276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个性化设置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95425" y="4194637"/>
            <a:ext cx="2385388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/>
              <a:t>用户可以设置自己喜爱的背景和个人特色消费种类。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2" grpId="0"/>
      <p:bldP spid="22" grpId="1"/>
      <p:bldP spid="28" grpId="0"/>
      <p:bldP spid="28" grpId="1"/>
      <p:bldP spid="29" grpId="0"/>
      <p:bldP spid="29" grpId="1"/>
      <p:bldP spid="34" grpId="0"/>
      <p:bldP spid="34" grpId="1"/>
      <p:bldP spid="35" grpId="0"/>
      <p:bldP spid="35" grpId="1"/>
      <p:bldP spid="4" grpId="0"/>
      <p:bldP spid="4" grpId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35357" y="3394456"/>
            <a:ext cx="632128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开发设计过程</a:t>
            </a:r>
            <a:endParaRPr lang="zh-CN" altLang="en-US" sz="36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281587" y="1522733"/>
            <a:ext cx="1628826" cy="1628826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81588" y="1742927"/>
            <a:ext cx="1628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8347214" y="2295938"/>
            <a:ext cx="1749287" cy="1749287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629400" y="3170581"/>
            <a:ext cx="1838739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03885" y="481752"/>
            <a:ext cx="28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开发的功能设计</a:t>
            </a:r>
            <a:endParaRPr lang="zh-CN" altLang="en-US" sz="2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095500" y="2295938"/>
            <a:ext cx="1749287" cy="1749287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3730486" y="3170581"/>
            <a:ext cx="1838739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5221357" y="2295938"/>
            <a:ext cx="1749287" cy="1749287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042452" y="3250093"/>
            <a:ext cx="21070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功能划分</a:t>
            </a: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9346" y="2557149"/>
            <a:ext cx="633309" cy="63330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136332" y="2985074"/>
            <a:ext cx="1668119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基本功能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387548" y="2945069"/>
            <a:ext cx="1668119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统计展示</a:t>
            </a:r>
          </a:p>
        </p:txBody>
      </p:sp>
      <p:sp>
        <p:nvSpPr>
          <p:cNvPr id="52" name="椭圆 51"/>
          <p:cNvSpPr/>
          <p:nvPr/>
        </p:nvSpPr>
        <p:spPr>
          <a:xfrm>
            <a:off x="4041583" y="1746388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00158" y="124537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380298" y="1470798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33563" y="255728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938703" y="898663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414443" y="1653678"/>
            <a:ext cx="755374" cy="7553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556000" y="2341245"/>
            <a:ext cx="563245" cy="1606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22" idx="0"/>
            <a:endCxn id="2" idx="4"/>
          </p:cNvCxnSpPr>
          <p:nvPr/>
        </p:nvCxnSpPr>
        <p:spPr>
          <a:xfrm flipV="1">
            <a:off x="2970530" y="2000885"/>
            <a:ext cx="207645" cy="2952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2" idx="1"/>
            <a:endCxn id="6" idx="5"/>
          </p:cNvCxnSpPr>
          <p:nvPr/>
        </p:nvCxnSpPr>
        <p:spPr>
          <a:xfrm flipH="1" flipV="1">
            <a:off x="2025015" y="2115820"/>
            <a:ext cx="326390" cy="4362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22" idx="2"/>
            <a:endCxn id="7" idx="6"/>
          </p:cNvCxnSpPr>
          <p:nvPr/>
        </p:nvCxnSpPr>
        <p:spPr>
          <a:xfrm flipH="1" flipV="1">
            <a:off x="1589405" y="2934970"/>
            <a:ext cx="506095" cy="2355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23" idx="0"/>
            <a:endCxn id="9" idx="4"/>
          </p:cNvCxnSpPr>
          <p:nvPr/>
        </p:nvCxnSpPr>
        <p:spPr>
          <a:xfrm flipV="1">
            <a:off x="9222105" y="1654175"/>
            <a:ext cx="94615" cy="6419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23" idx="7"/>
            <a:endCxn id="10" idx="3"/>
          </p:cNvCxnSpPr>
          <p:nvPr/>
        </p:nvCxnSpPr>
        <p:spPr>
          <a:xfrm flipV="1">
            <a:off x="9840595" y="2298700"/>
            <a:ext cx="684530" cy="2533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图形 6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6893" y="2763082"/>
            <a:ext cx="343347" cy="343347"/>
          </a:xfrm>
          <a:prstGeom prst="rect">
            <a:avLst/>
          </a:prstGeom>
        </p:spPr>
      </p:pic>
      <p:pic>
        <p:nvPicPr>
          <p:cNvPr id="62" name="图形 6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9175" y="1653676"/>
            <a:ext cx="343347" cy="343347"/>
          </a:xfrm>
          <a:prstGeom prst="rect">
            <a:avLst/>
          </a:prstGeom>
        </p:spPr>
      </p:pic>
      <p:pic>
        <p:nvPicPr>
          <p:cNvPr id="63" name="图形 6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6874" y="1441665"/>
            <a:ext cx="362360" cy="362360"/>
          </a:xfrm>
          <a:prstGeom prst="rect">
            <a:avLst/>
          </a:prstGeom>
        </p:spPr>
      </p:pic>
      <p:pic>
        <p:nvPicPr>
          <p:cNvPr id="61" name="图形 60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38464" y="1943246"/>
            <a:ext cx="362360" cy="362360"/>
          </a:xfrm>
          <a:prstGeom prst="rect">
            <a:avLst/>
          </a:prstGeom>
        </p:spPr>
      </p:pic>
      <p:sp>
        <p:nvSpPr>
          <p:cNvPr id="114" name="Freeform 192">
            <a:hlinkClick r:id="rId14" action="ppaction://hlinksldjump"/>
          </p:cNvPr>
          <p:cNvSpPr>
            <a:spLocks noEditPoints="1"/>
          </p:cNvSpPr>
          <p:nvPr/>
        </p:nvSpPr>
        <p:spPr bwMode="auto">
          <a:xfrm>
            <a:off x="9095933" y="1064033"/>
            <a:ext cx="442912" cy="423863"/>
          </a:xfrm>
          <a:custGeom>
            <a:avLst/>
            <a:gdLst>
              <a:gd name="T0" fmla="*/ 0 w 140"/>
              <a:gd name="T1" fmla="*/ 7 h 134"/>
              <a:gd name="T2" fmla="*/ 5 w 140"/>
              <a:gd name="T3" fmla="*/ 7 h 134"/>
              <a:gd name="T4" fmla="*/ 5 w 140"/>
              <a:gd name="T5" fmla="*/ 9 h 134"/>
              <a:gd name="T6" fmla="*/ 0 w 140"/>
              <a:gd name="T7" fmla="*/ 9 h 134"/>
              <a:gd name="T8" fmla="*/ 0 w 140"/>
              <a:gd name="T9" fmla="*/ 7 h 134"/>
              <a:gd name="T10" fmla="*/ 0 w 140"/>
              <a:gd name="T11" fmla="*/ 21 h 134"/>
              <a:gd name="T12" fmla="*/ 5 w 140"/>
              <a:gd name="T13" fmla="*/ 21 h 134"/>
              <a:gd name="T14" fmla="*/ 5 w 140"/>
              <a:gd name="T15" fmla="*/ 19 h 134"/>
              <a:gd name="T16" fmla="*/ 0 w 140"/>
              <a:gd name="T17" fmla="*/ 19 h 134"/>
              <a:gd name="T18" fmla="*/ 0 w 140"/>
              <a:gd name="T19" fmla="*/ 21 h 134"/>
              <a:gd name="T20" fmla="*/ 0 w 140"/>
              <a:gd name="T21" fmla="*/ 34 h 134"/>
              <a:gd name="T22" fmla="*/ 5 w 140"/>
              <a:gd name="T23" fmla="*/ 34 h 134"/>
              <a:gd name="T24" fmla="*/ 5 w 140"/>
              <a:gd name="T25" fmla="*/ 32 h 134"/>
              <a:gd name="T26" fmla="*/ 0 w 140"/>
              <a:gd name="T27" fmla="*/ 32 h 134"/>
              <a:gd name="T28" fmla="*/ 0 w 140"/>
              <a:gd name="T29" fmla="*/ 34 h 134"/>
              <a:gd name="T30" fmla="*/ 0 w 140"/>
              <a:gd name="T31" fmla="*/ 46 h 134"/>
              <a:gd name="T32" fmla="*/ 5 w 140"/>
              <a:gd name="T33" fmla="*/ 46 h 134"/>
              <a:gd name="T34" fmla="*/ 5 w 140"/>
              <a:gd name="T35" fmla="*/ 44 h 134"/>
              <a:gd name="T36" fmla="*/ 0 w 140"/>
              <a:gd name="T37" fmla="*/ 44 h 134"/>
              <a:gd name="T38" fmla="*/ 0 w 140"/>
              <a:gd name="T39" fmla="*/ 46 h 134"/>
              <a:gd name="T40" fmla="*/ 0 w 140"/>
              <a:gd name="T41" fmla="*/ 59 h 134"/>
              <a:gd name="T42" fmla="*/ 5 w 140"/>
              <a:gd name="T43" fmla="*/ 59 h 134"/>
              <a:gd name="T44" fmla="*/ 5 w 140"/>
              <a:gd name="T45" fmla="*/ 57 h 134"/>
              <a:gd name="T46" fmla="*/ 0 w 140"/>
              <a:gd name="T47" fmla="*/ 57 h 134"/>
              <a:gd name="T48" fmla="*/ 0 w 140"/>
              <a:gd name="T49" fmla="*/ 59 h 134"/>
              <a:gd name="T50" fmla="*/ 140 w 140"/>
              <a:gd name="T51" fmla="*/ 99 h 134"/>
              <a:gd name="T52" fmla="*/ 104 w 140"/>
              <a:gd name="T53" fmla="*/ 134 h 134"/>
              <a:gd name="T54" fmla="*/ 69 w 140"/>
              <a:gd name="T55" fmla="*/ 99 h 134"/>
              <a:gd name="T56" fmla="*/ 72 w 140"/>
              <a:gd name="T57" fmla="*/ 85 h 134"/>
              <a:gd name="T58" fmla="*/ 9 w 140"/>
              <a:gd name="T59" fmla="*/ 85 h 134"/>
              <a:gd name="T60" fmla="*/ 9 w 140"/>
              <a:gd name="T61" fmla="*/ 0 h 134"/>
              <a:gd name="T62" fmla="*/ 11 w 140"/>
              <a:gd name="T63" fmla="*/ 0 h 134"/>
              <a:gd name="T64" fmla="*/ 11 w 140"/>
              <a:gd name="T65" fmla="*/ 82 h 134"/>
              <a:gd name="T66" fmla="*/ 23 w 140"/>
              <a:gd name="T67" fmla="*/ 82 h 134"/>
              <a:gd name="T68" fmla="*/ 23 w 140"/>
              <a:gd name="T69" fmla="*/ 8 h 134"/>
              <a:gd name="T70" fmla="*/ 33 w 140"/>
              <a:gd name="T71" fmla="*/ 8 h 134"/>
              <a:gd name="T72" fmla="*/ 33 w 140"/>
              <a:gd name="T73" fmla="*/ 82 h 134"/>
              <a:gd name="T74" fmla="*/ 41 w 140"/>
              <a:gd name="T75" fmla="*/ 82 h 134"/>
              <a:gd name="T76" fmla="*/ 41 w 140"/>
              <a:gd name="T77" fmla="*/ 24 h 134"/>
              <a:gd name="T78" fmla="*/ 51 w 140"/>
              <a:gd name="T79" fmla="*/ 24 h 134"/>
              <a:gd name="T80" fmla="*/ 51 w 140"/>
              <a:gd name="T81" fmla="*/ 82 h 134"/>
              <a:gd name="T82" fmla="*/ 59 w 140"/>
              <a:gd name="T83" fmla="*/ 82 h 134"/>
              <a:gd name="T84" fmla="*/ 59 w 140"/>
              <a:gd name="T85" fmla="*/ 37 h 134"/>
              <a:gd name="T86" fmla="*/ 69 w 140"/>
              <a:gd name="T87" fmla="*/ 37 h 134"/>
              <a:gd name="T88" fmla="*/ 69 w 140"/>
              <a:gd name="T89" fmla="*/ 82 h 134"/>
              <a:gd name="T90" fmla="*/ 74 w 140"/>
              <a:gd name="T91" fmla="*/ 82 h 134"/>
              <a:gd name="T92" fmla="*/ 78 w 140"/>
              <a:gd name="T93" fmla="*/ 76 h 134"/>
              <a:gd name="T94" fmla="*/ 78 w 140"/>
              <a:gd name="T95" fmla="*/ 13 h 134"/>
              <a:gd name="T96" fmla="*/ 87 w 140"/>
              <a:gd name="T97" fmla="*/ 13 h 134"/>
              <a:gd name="T98" fmla="*/ 87 w 140"/>
              <a:gd name="T99" fmla="*/ 68 h 134"/>
              <a:gd name="T100" fmla="*/ 104 w 140"/>
              <a:gd name="T101" fmla="*/ 64 h 134"/>
              <a:gd name="T102" fmla="*/ 140 w 140"/>
              <a:gd name="T103" fmla="*/ 99 h 134"/>
              <a:gd name="T104" fmla="*/ 122 w 140"/>
              <a:gd name="T105" fmla="*/ 77 h 134"/>
              <a:gd name="T106" fmla="*/ 104 w 140"/>
              <a:gd name="T107" fmla="*/ 71 h 134"/>
              <a:gd name="T108" fmla="*/ 76 w 140"/>
              <a:gd name="T109" fmla="*/ 99 h 134"/>
              <a:gd name="T110" fmla="*/ 102 w 140"/>
              <a:gd name="T111" fmla="*/ 127 h 134"/>
              <a:gd name="T112" fmla="*/ 104 w 140"/>
              <a:gd name="T113" fmla="*/ 99 h 134"/>
              <a:gd name="T114" fmla="*/ 122 w 140"/>
              <a:gd name="T115" fmla="*/ 7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0" h="134">
                <a:moveTo>
                  <a:pt x="0" y="7"/>
                </a:moveTo>
                <a:cubicBezTo>
                  <a:pt x="5" y="7"/>
                  <a:pt x="5" y="7"/>
                  <a:pt x="5" y="7"/>
                </a:cubicBezTo>
                <a:cubicBezTo>
                  <a:pt x="5" y="9"/>
                  <a:pt x="5" y="9"/>
                  <a:pt x="5" y="9"/>
                </a:cubicBezTo>
                <a:cubicBezTo>
                  <a:pt x="0" y="9"/>
                  <a:pt x="0" y="9"/>
                  <a:pt x="0" y="9"/>
                </a:cubicBezTo>
                <a:lnTo>
                  <a:pt x="0" y="7"/>
                </a:lnTo>
                <a:close/>
                <a:moveTo>
                  <a:pt x="0" y="21"/>
                </a:moveTo>
                <a:cubicBezTo>
                  <a:pt x="5" y="21"/>
                  <a:pt x="5" y="21"/>
                  <a:pt x="5" y="21"/>
                </a:cubicBezTo>
                <a:cubicBezTo>
                  <a:pt x="5" y="19"/>
                  <a:pt x="5" y="19"/>
                  <a:pt x="5" y="19"/>
                </a:cubicBezTo>
                <a:cubicBezTo>
                  <a:pt x="0" y="19"/>
                  <a:pt x="0" y="19"/>
                  <a:pt x="0" y="19"/>
                </a:cubicBezTo>
                <a:lnTo>
                  <a:pt x="0" y="21"/>
                </a:lnTo>
                <a:close/>
                <a:moveTo>
                  <a:pt x="0" y="34"/>
                </a:moveTo>
                <a:cubicBezTo>
                  <a:pt x="5" y="34"/>
                  <a:pt x="5" y="34"/>
                  <a:pt x="5" y="34"/>
                </a:cubicBezTo>
                <a:cubicBezTo>
                  <a:pt x="5" y="32"/>
                  <a:pt x="5" y="32"/>
                  <a:pt x="5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34"/>
                </a:lnTo>
                <a:close/>
                <a:moveTo>
                  <a:pt x="0" y="46"/>
                </a:moveTo>
                <a:cubicBezTo>
                  <a:pt x="5" y="46"/>
                  <a:pt x="5" y="46"/>
                  <a:pt x="5" y="46"/>
                </a:cubicBezTo>
                <a:cubicBezTo>
                  <a:pt x="5" y="44"/>
                  <a:pt x="5" y="44"/>
                  <a:pt x="5" y="44"/>
                </a:cubicBezTo>
                <a:cubicBezTo>
                  <a:pt x="0" y="44"/>
                  <a:pt x="0" y="44"/>
                  <a:pt x="0" y="44"/>
                </a:cubicBezTo>
                <a:lnTo>
                  <a:pt x="0" y="46"/>
                </a:lnTo>
                <a:close/>
                <a:moveTo>
                  <a:pt x="0" y="59"/>
                </a:moveTo>
                <a:cubicBezTo>
                  <a:pt x="5" y="59"/>
                  <a:pt x="5" y="59"/>
                  <a:pt x="5" y="59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57"/>
                  <a:pt x="0" y="57"/>
                  <a:pt x="0" y="57"/>
                </a:cubicBezTo>
                <a:lnTo>
                  <a:pt x="0" y="59"/>
                </a:lnTo>
                <a:close/>
                <a:moveTo>
                  <a:pt x="140" y="99"/>
                </a:moveTo>
                <a:cubicBezTo>
                  <a:pt x="140" y="118"/>
                  <a:pt x="124" y="134"/>
                  <a:pt x="104" y="134"/>
                </a:cubicBezTo>
                <a:cubicBezTo>
                  <a:pt x="85" y="134"/>
                  <a:pt x="69" y="118"/>
                  <a:pt x="69" y="99"/>
                </a:cubicBezTo>
                <a:cubicBezTo>
                  <a:pt x="69" y="94"/>
                  <a:pt x="70" y="89"/>
                  <a:pt x="72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0"/>
                  <a:pt x="9" y="0"/>
                  <a:pt x="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82"/>
                  <a:pt x="11" y="82"/>
                  <a:pt x="11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"/>
                  <a:pt x="23" y="8"/>
                  <a:pt x="23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82"/>
                  <a:pt x="33" y="82"/>
                  <a:pt x="33" y="82"/>
                </a:cubicBezTo>
                <a:cubicBezTo>
                  <a:pt x="41" y="82"/>
                  <a:pt x="41" y="82"/>
                  <a:pt x="41" y="82"/>
                </a:cubicBezTo>
                <a:cubicBezTo>
                  <a:pt x="41" y="24"/>
                  <a:pt x="41" y="24"/>
                  <a:pt x="41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1" y="82"/>
                  <a:pt x="51" y="82"/>
                  <a:pt x="51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37"/>
                  <a:pt x="59" y="37"/>
                  <a:pt x="59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9" y="82"/>
                  <a:pt x="69" y="82"/>
                  <a:pt x="69" y="82"/>
                </a:cubicBezTo>
                <a:cubicBezTo>
                  <a:pt x="74" y="82"/>
                  <a:pt x="74" y="82"/>
                  <a:pt x="74" y="82"/>
                </a:cubicBezTo>
                <a:cubicBezTo>
                  <a:pt x="75" y="80"/>
                  <a:pt x="76" y="78"/>
                  <a:pt x="78" y="76"/>
                </a:cubicBezTo>
                <a:cubicBezTo>
                  <a:pt x="78" y="13"/>
                  <a:pt x="78" y="13"/>
                  <a:pt x="78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68"/>
                  <a:pt x="87" y="68"/>
                  <a:pt x="87" y="68"/>
                </a:cubicBezTo>
                <a:cubicBezTo>
                  <a:pt x="92" y="65"/>
                  <a:pt x="98" y="64"/>
                  <a:pt x="104" y="64"/>
                </a:cubicBezTo>
                <a:cubicBezTo>
                  <a:pt x="124" y="64"/>
                  <a:pt x="140" y="80"/>
                  <a:pt x="140" y="99"/>
                </a:cubicBezTo>
                <a:close/>
                <a:moveTo>
                  <a:pt x="122" y="77"/>
                </a:moveTo>
                <a:cubicBezTo>
                  <a:pt x="117" y="73"/>
                  <a:pt x="111" y="71"/>
                  <a:pt x="104" y="71"/>
                </a:cubicBezTo>
                <a:cubicBezTo>
                  <a:pt x="89" y="71"/>
                  <a:pt x="76" y="83"/>
                  <a:pt x="76" y="99"/>
                </a:cubicBezTo>
                <a:cubicBezTo>
                  <a:pt x="76" y="114"/>
                  <a:pt x="87" y="126"/>
                  <a:pt x="102" y="127"/>
                </a:cubicBezTo>
                <a:cubicBezTo>
                  <a:pt x="104" y="99"/>
                  <a:pt x="104" y="99"/>
                  <a:pt x="104" y="99"/>
                </a:cubicBezTo>
                <a:lnTo>
                  <a:pt x="122" y="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203">
            <a:hlinkClick r:id="rId14" action="ppaction://hlinksldjump"/>
          </p:cNvPr>
          <p:cNvSpPr>
            <a:spLocks noEditPoints="1"/>
          </p:cNvSpPr>
          <p:nvPr/>
        </p:nvSpPr>
        <p:spPr bwMode="auto">
          <a:xfrm>
            <a:off x="10571709" y="1875563"/>
            <a:ext cx="442912" cy="311150"/>
          </a:xfrm>
          <a:custGeom>
            <a:avLst/>
            <a:gdLst>
              <a:gd name="T0" fmla="*/ 115 w 140"/>
              <a:gd name="T1" fmla="*/ 11 h 98"/>
              <a:gd name="T2" fmla="*/ 110 w 140"/>
              <a:gd name="T3" fmla="*/ 14 h 98"/>
              <a:gd name="T4" fmla="*/ 114 w 140"/>
              <a:gd name="T5" fmla="*/ 27 h 98"/>
              <a:gd name="T6" fmla="*/ 109 w 140"/>
              <a:gd name="T7" fmla="*/ 20 h 98"/>
              <a:gd name="T8" fmla="*/ 104 w 140"/>
              <a:gd name="T9" fmla="*/ 20 h 98"/>
              <a:gd name="T10" fmla="*/ 112 w 140"/>
              <a:gd name="T11" fmla="*/ 20 h 98"/>
              <a:gd name="T12" fmla="*/ 103 w 140"/>
              <a:gd name="T13" fmla="*/ 13 h 98"/>
              <a:gd name="T14" fmla="*/ 103 w 140"/>
              <a:gd name="T15" fmla="*/ 14 h 98"/>
              <a:gd name="T16" fmla="*/ 96 w 140"/>
              <a:gd name="T17" fmla="*/ 18 h 98"/>
              <a:gd name="T18" fmla="*/ 80 w 140"/>
              <a:gd name="T19" fmla="*/ 59 h 98"/>
              <a:gd name="T20" fmla="*/ 34 w 140"/>
              <a:gd name="T21" fmla="*/ 17 h 98"/>
              <a:gd name="T22" fmla="*/ 15 w 140"/>
              <a:gd name="T23" fmla="*/ 24 h 98"/>
              <a:gd name="T24" fmla="*/ 9 w 140"/>
              <a:gd name="T25" fmla="*/ 16 h 98"/>
              <a:gd name="T26" fmla="*/ 27 w 140"/>
              <a:gd name="T27" fmla="*/ 87 h 98"/>
              <a:gd name="T28" fmla="*/ 31 w 140"/>
              <a:gd name="T29" fmla="*/ 54 h 98"/>
              <a:gd name="T30" fmla="*/ 34 w 140"/>
              <a:gd name="T31" fmla="*/ 56 h 98"/>
              <a:gd name="T32" fmla="*/ 46 w 140"/>
              <a:gd name="T33" fmla="*/ 43 h 98"/>
              <a:gd name="T34" fmla="*/ 34 w 140"/>
              <a:gd name="T35" fmla="*/ 40 h 98"/>
              <a:gd name="T36" fmla="*/ 32 w 140"/>
              <a:gd name="T37" fmla="*/ 44 h 98"/>
              <a:gd name="T38" fmla="*/ 18 w 140"/>
              <a:gd name="T39" fmla="*/ 46 h 98"/>
              <a:gd name="T40" fmla="*/ 21 w 140"/>
              <a:gd name="T41" fmla="*/ 36 h 98"/>
              <a:gd name="T42" fmla="*/ 22 w 140"/>
              <a:gd name="T43" fmla="*/ 33 h 98"/>
              <a:gd name="T44" fmla="*/ 15 w 140"/>
              <a:gd name="T45" fmla="*/ 33 h 98"/>
              <a:gd name="T46" fmla="*/ 24 w 140"/>
              <a:gd name="T47" fmla="*/ 24 h 98"/>
              <a:gd name="T48" fmla="*/ 23 w 140"/>
              <a:gd name="T49" fmla="*/ 16 h 98"/>
              <a:gd name="T50" fmla="*/ 31 w 140"/>
              <a:gd name="T51" fmla="*/ 20 h 98"/>
              <a:gd name="T52" fmla="*/ 41 w 140"/>
              <a:gd name="T53" fmla="*/ 13 h 98"/>
              <a:gd name="T54" fmla="*/ 45 w 140"/>
              <a:gd name="T55" fmla="*/ 16 h 98"/>
              <a:gd name="T56" fmla="*/ 61 w 140"/>
              <a:gd name="T57" fmla="*/ 16 h 98"/>
              <a:gd name="T58" fmla="*/ 78 w 140"/>
              <a:gd name="T59" fmla="*/ 24 h 98"/>
              <a:gd name="T60" fmla="*/ 69 w 140"/>
              <a:gd name="T61" fmla="*/ 27 h 98"/>
              <a:gd name="T62" fmla="*/ 57 w 140"/>
              <a:gd name="T63" fmla="*/ 37 h 98"/>
              <a:gd name="T64" fmla="*/ 54 w 140"/>
              <a:gd name="T65" fmla="*/ 43 h 98"/>
              <a:gd name="T66" fmla="*/ 53 w 140"/>
              <a:gd name="T67" fmla="*/ 53 h 98"/>
              <a:gd name="T68" fmla="*/ 75 w 140"/>
              <a:gd name="T69" fmla="*/ 56 h 98"/>
              <a:gd name="T70" fmla="*/ 77 w 140"/>
              <a:gd name="T71" fmla="*/ 58 h 98"/>
              <a:gd name="T72" fmla="*/ 66 w 140"/>
              <a:gd name="T73" fmla="*/ 53 h 98"/>
              <a:gd name="T74" fmla="*/ 56 w 140"/>
              <a:gd name="T75" fmla="*/ 52 h 98"/>
              <a:gd name="T76" fmla="*/ 64 w 140"/>
              <a:gd name="T77" fmla="*/ 53 h 98"/>
              <a:gd name="T78" fmla="*/ 54 w 140"/>
              <a:gd name="T79" fmla="*/ 45 h 98"/>
              <a:gd name="T80" fmla="*/ 61 w 140"/>
              <a:gd name="T81" fmla="*/ 39 h 98"/>
              <a:gd name="T82" fmla="*/ 65 w 140"/>
              <a:gd name="T83" fmla="*/ 33 h 98"/>
              <a:gd name="T84" fmla="*/ 53 w 140"/>
              <a:gd name="T85" fmla="*/ 62 h 98"/>
              <a:gd name="T86" fmla="*/ 63 w 140"/>
              <a:gd name="T87" fmla="*/ 56 h 98"/>
              <a:gd name="T88" fmla="*/ 63 w 140"/>
              <a:gd name="T89" fmla="*/ 66 h 98"/>
              <a:gd name="T90" fmla="*/ 72 w 140"/>
              <a:gd name="T91" fmla="*/ 64 h 98"/>
              <a:gd name="T92" fmla="*/ 104 w 140"/>
              <a:gd name="T93" fmla="*/ 55 h 98"/>
              <a:gd name="T94" fmla="*/ 110 w 140"/>
              <a:gd name="T95" fmla="*/ 75 h 98"/>
              <a:gd name="T96" fmla="*/ 108 w 140"/>
              <a:gd name="T97" fmla="*/ 55 h 98"/>
              <a:gd name="T98" fmla="*/ 96 w 140"/>
              <a:gd name="T99" fmla="*/ 42 h 98"/>
              <a:gd name="T100" fmla="*/ 83 w 140"/>
              <a:gd name="T101" fmla="*/ 24 h 98"/>
              <a:gd name="T102" fmla="*/ 106 w 140"/>
              <a:gd name="T103" fmla="*/ 23 h 98"/>
              <a:gd name="T104" fmla="*/ 105 w 140"/>
              <a:gd name="T105" fmla="*/ 30 h 98"/>
              <a:gd name="T106" fmla="*/ 115 w 140"/>
              <a:gd name="T107" fmla="*/ 32 h 98"/>
              <a:gd name="T108" fmla="*/ 107 w 140"/>
              <a:gd name="T109" fmla="*/ 37 h 98"/>
              <a:gd name="T110" fmla="*/ 103 w 140"/>
              <a:gd name="T111" fmla="*/ 45 h 98"/>
              <a:gd name="T112" fmla="*/ 115 w 140"/>
              <a:gd name="T113" fmla="*/ 54 h 98"/>
              <a:gd name="T114" fmla="*/ 113 w 140"/>
              <a:gd name="T115" fmla="*/ 50 h 98"/>
              <a:gd name="T116" fmla="*/ 131 w 140"/>
              <a:gd name="T117" fmla="*/ 18 h 98"/>
              <a:gd name="T118" fmla="*/ 121 w 140"/>
              <a:gd name="T119" fmla="*/ 28 h 98"/>
              <a:gd name="T120" fmla="*/ 117 w 140"/>
              <a:gd name="T121" fmla="*/ 12 h 98"/>
              <a:gd name="T122" fmla="*/ 127 w 140"/>
              <a:gd name="T123" fmla="*/ 11 h 98"/>
              <a:gd name="T124" fmla="*/ 53 w 140"/>
              <a:gd name="T125" fmla="*/ 7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0" h="98">
                <a:moveTo>
                  <a:pt x="131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4"/>
                  <a:pt x="5" y="98"/>
                  <a:pt x="10" y="9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6" y="98"/>
                  <a:pt x="140" y="94"/>
                  <a:pt x="140" y="89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1" y="0"/>
                </a:cubicBezTo>
                <a:close/>
                <a:moveTo>
                  <a:pt x="109" y="10"/>
                </a:moveTo>
                <a:cubicBezTo>
                  <a:pt x="108" y="10"/>
                  <a:pt x="108" y="10"/>
                  <a:pt x="108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8"/>
                  <a:pt x="113" y="8"/>
                  <a:pt x="113" y="8"/>
                </a:cubicBezTo>
                <a:cubicBezTo>
                  <a:pt x="113" y="8"/>
                  <a:pt x="113" y="8"/>
                  <a:pt x="113" y="8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7" y="9"/>
                  <a:pt x="117" y="9"/>
                  <a:pt x="117" y="9"/>
                </a:cubicBezTo>
                <a:cubicBezTo>
                  <a:pt x="117" y="9"/>
                  <a:pt x="117" y="9"/>
                  <a:pt x="117" y="9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18" y="10"/>
                  <a:pt x="118" y="10"/>
                  <a:pt x="118" y="10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3"/>
                  <a:pt x="110" y="13"/>
                  <a:pt x="110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5" y="25"/>
                </a:moveTo>
                <a:cubicBezTo>
                  <a:pt x="115" y="25"/>
                  <a:pt x="115" y="25"/>
                  <a:pt x="115" y="25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6"/>
                  <a:pt x="112" y="26"/>
                  <a:pt x="112" y="26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14" y="25"/>
                  <a:pt x="114" y="25"/>
                  <a:pt x="114" y="25"/>
                </a:cubicBezTo>
                <a:lnTo>
                  <a:pt x="115" y="25"/>
                </a:lnTo>
                <a:close/>
                <a:moveTo>
                  <a:pt x="110" y="29"/>
                </a:moveTo>
                <a:cubicBezTo>
                  <a:pt x="110" y="30"/>
                  <a:pt x="110" y="30"/>
                  <a:pt x="110" y="30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10" y="29"/>
                  <a:pt x="110" y="29"/>
                  <a:pt x="110" y="29"/>
                </a:cubicBezTo>
                <a:close/>
                <a:moveTo>
                  <a:pt x="106" y="19"/>
                </a:moveTo>
                <a:cubicBezTo>
                  <a:pt x="106" y="19"/>
                  <a:pt x="106" y="19"/>
                  <a:pt x="106" y="19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lnTo>
                  <a:pt x="106" y="19"/>
                </a:lnTo>
                <a:close/>
                <a:moveTo>
                  <a:pt x="104" y="16"/>
                </a:moveTo>
                <a:cubicBezTo>
                  <a:pt x="104" y="16"/>
                  <a:pt x="104" y="16"/>
                  <a:pt x="104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17"/>
                  <a:pt x="104" y="17"/>
                  <a:pt x="104" y="17"/>
                </a:cubicBezTo>
                <a:lnTo>
                  <a:pt x="104" y="16"/>
                </a:lnTo>
                <a:close/>
                <a:moveTo>
                  <a:pt x="104" y="20"/>
                </a:moveTo>
                <a:cubicBezTo>
                  <a:pt x="104" y="19"/>
                  <a:pt x="104" y="19"/>
                  <a:pt x="104" y="19"/>
                </a:cubicBezTo>
                <a:cubicBezTo>
                  <a:pt x="104" y="19"/>
                  <a:pt x="104" y="19"/>
                  <a:pt x="104" y="19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lose/>
                <a:moveTo>
                  <a:pt x="105" y="23"/>
                </a:moveTo>
                <a:cubicBezTo>
                  <a:pt x="105" y="23"/>
                  <a:pt x="105" y="23"/>
                  <a:pt x="105" y="23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4" y="23"/>
                  <a:pt x="104" y="23"/>
                  <a:pt x="104" y="23"/>
                </a:cubicBezTo>
                <a:lnTo>
                  <a:pt x="105" y="23"/>
                </a:lnTo>
                <a:close/>
                <a:moveTo>
                  <a:pt x="105" y="17"/>
                </a:moveTo>
                <a:cubicBezTo>
                  <a:pt x="106" y="16"/>
                  <a:pt x="106" y="16"/>
                  <a:pt x="106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6" y="17"/>
                  <a:pt x="106" y="17"/>
                  <a:pt x="106" y="17"/>
                </a:cubicBezTo>
                <a:lnTo>
                  <a:pt x="105" y="17"/>
                </a:lnTo>
                <a:close/>
                <a:moveTo>
                  <a:pt x="108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0" y="18"/>
                  <a:pt x="110" y="18"/>
                  <a:pt x="110" y="18"/>
                </a:cubicBezTo>
                <a:cubicBezTo>
                  <a:pt x="110" y="18"/>
                  <a:pt x="110" y="18"/>
                  <a:pt x="110" y="18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7"/>
                  <a:pt x="108" y="17"/>
                  <a:pt x="108" y="17"/>
                </a:cubicBezTo>
                <a:close/>
                <a:moveTo>
                  <a:pt x="111" y="19"/>
                </a:moveTo>
                <a:cubicBezTo>
                  <a:pt x="112" y="19"/>
                  <a:pt x="112" y="19"/>
                  <a:pt x="112" y="19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lnTo>
                  <a:pt x="111" y="19"/>
                </a:lnTo>
                <a:close/>
                <a:moveTo>
                  <a:pt x="106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6" y="13"/>
                  <a:pt x="106" y="13"/>
                  <a:pt x="106" y="13"/>
                </a:cubicBezTo>
                <a:lnTo>
                  <a:pt x="106" y="12"/>
                </a:lnTo>
                <a:close/>
                <a:moveTo>
                  <a:pt x="106" y="14"/>
                </a:move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4"/>
                  <a:pt x="106" y="14"/>
                  <a:pt x="106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2"/>
                </a:moveTo>
                <a:cubicBezTo>
                  <a:pt x="105" y="12"/>
                  <a:pt x="105" y="12"/>
                  <a:pt x="105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2" y="22"/>
                </a:move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21"/>
                  <a:pt x="100" y="21"/>
                  <a:pt x="100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8" y="20"/>
                  <a:pt x="98" y="20"/>
                  <a:pt x="98" y="20"/>
                </a:cubicBezTo>
                <a:cubicBezTo>
                  <a:pt x="98" y="20"/>
                  <a:pt x="98" y="20"/>
                  <a:pt x="98" y="20"/>
                </a:cubicBezTo>
                <a:cubicBezTo>
                  <a:pt x="98" y="19"/>
                  <a:pt x="98" y="19"/>
                  <a:pt x="98" y="19"/>
                </a:cubicBezTo>
                <a:cubicBezTo>
                  <a:pt x="99" y="18"/>
                  <a:pt x="99" y="18"/>
                  <a:pt x="99" y="18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99" y="19"/>
                  <a:pt x="99" y="19"/>
                  <a:pt x="99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9"/>
                  <a:pt x="102" y="19"/>
                  <a:pt x="102" y="19"/>
                </a:cubicBezTo>
                <a:cubicBezTo>
                  <a:pt x="102" y="19"/>
                  <a:pt x="102" y="19"/>
                  <a:pt x="102" y="19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102" y="22"/>
                  <a:pt x="102" y="22"/>
                  <a:pt x="102" y="22"/>
                </a:cubicBezTo>
                <a:close/>
                <a:moveTo>
                  <a:pt x="102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2" y="14"/>
                  <a:pt x="102" y="14"/>
                  <a:pt x="102" y="14"/>
                </a:cubicBezTo>
                <a:close/>
                <a:moveTo>
                  <a:pt x="100" y="14"/>
                </a:moveTo>
                <a:cubicBezTo>
                  <a:pt x="100" y="13"/>
                  <a:pt x="100" y="13"/>
                  <a:pt x="100" y="13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0" y="14"/>
                  <a:pt x="100" y="14"/>
                  <a:pt x="100" y="14"/>
                </a:cubicBezTo>
                <a:close/>
                <a:moveTo>
                  <a:pt x="97" y="15"/>
                </a:moveTo>
                <a:cubicBezTo>
                  <a:pt x="98" y="14"/>
                  <a:pt x="98" y="14"/>
                  <a:pt x="98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9"/>
                </a:move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7"/>
                  <a:pt x="96" y="17"/>
                  <a:pt x="96" y="17"/>
                </a:cubicBezTo>
                <a:cubicBezTo>
                  <a:pt x="96" y="17"/>
                  <a:pt x="96" y="17"/>
                  <a:pt x="96" y="17"/>
                </a:cubicBezTo>
                <a:cubicBezTo>
                  <a:pt x="97" y="17"/>
                  <a:pt x="97" y="17"/>
                  <a:pt x="97" y="17"/>
                </a:cubicBezTo>
                <a:cubicBezTo>
                  <a:pt x="98" y="17"/>
                  <a:pt x="98" y="17"/>
                  <a:pt x="98" y="17"/>
                </a:cubicBezTo>
                <a:cubicBezTo>
                  <a:pt x="98" y="17"/>
                  <a:pt x="98" y="17"/>
                  <a:pt x="98" y="17"/>
                </a:cubicBezTo>
                <a:cubicBezTo>
                  <a:pt x="98" y="18"/>
                  <a:pt x="98" y="18"/>
                  <a:pt x="98" y="18"/>
                </a:cubicBezTo>
                <a:cubicBezTo>
                  <a:pt x="99" y="17"/>
                  <a:pt x="99" y="17"/>
                  <a:pt x="99" y="17"/>
                </a:cubicBezTo>
                <a:cubicBezTo>
                  <a:pt x="99" y="18"/>
                  <a:pt x="99" y="18"/>
                  <a:pt x="99" y="18"/>
                </a:cubicBezTo>
                <a:cubicBezTo>
                  <a:pt x="98" y="18"/>
                  <a:pt x="98" y="18"/>
                  <a:pt x="98" y="18"/>
                </a:cubicBezTo>
                <a:cubicBezTo>
                  <a:pt x="98" y="19"/>
                  <a:pt x="98" y="19"/>
                  <a:pt x="98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20"/>
                  <a:pt x="97" y="20"/>
                  <a:pt x="97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19"/>
                  <a:pt x="96" y="19"/>
                  <a:pt x="96" y="19"/>
                </a:cubicBezTo>
                <a:close/>
                <a:moveTo>
                  <a:pt x="81" y="45"/>
                </a:moveTo>
                <a:cubicBezTo>
                  <a:pt x="81" y="45"/>
                  <a:pt x="81" y="45"/>
                  <a:pt x="81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6"/>
                  <a:pt x="83" y="46"/>
                  <a:pt x="83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1" y="45"/>
                  <a:pt x="81" y="45"/>
                  <a:pt x="81" y="45"/>
                </a:cubicBezTo>
                <a:cubicBezTo>
                  <a:pt x="81" y="45"/>
                  <a:pt x="81" y="45"/>
                  <a:pt x="81" y="45"/>
                </a:cubicBezTo>
                <a:close/>
                <a:moveTo>
                  <a:pt x="80" y="45"/>
                </a:moveTo>
                <a:cubicBezTo>
                  <a:pt x="80" y="44"/>
                  <a:pt x="80" y="44"/>
                  <a:pt x="80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lose/>
                <a:moveTo>
                  <a:pt x="79" y="60"/>
                </a:moveTo>
                <a:cubicBezTo>
                  <a:pt x="79" y="60"/>
                  <a:pt x="79" y="60"/>
                  <a:pt x="79" y="60"/>
                </a:cubicBezTo>
                <a:cubicBezTo>
                  <a:pt x="79" y="60"/>
                  <a:pt x="79" y="60"/>
                  <a:pt x="79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lnTo>
                  <a:pt x="79" y="60"/>
                </a:lnTo>
                <a:close/>
                <a:moveTo>
                  <a:pt x="79" y="56"/>
                </a:moveTo>
                <a:cubicBezTo>
                  <a:pt x="79" y="56"/>
                  <a:pt x="79" y="56"/>
                  <a:pt x="79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lose/>
                <a:moveTo>
                  <a:pt x="78" y="57"/>
                </a:moveTo>
                <a:cubicBezTo>
                  <a:pt x="78" y="58"/>
                  <a:pt x="78" y="58"/>
                  <a:pt x="78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57"/>
                  <a:pt x="78" y="57"/>
                  <a:pt x="78" y="57"/>
                </a:cubicBezTo>
                <a:close/>
                <a:moveTo>
                  <a:pt x="35" y="14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6"/>
                </a:moveTo>
                <a:cubicBezTo>
                  <a:pt x="34" y="15"/>
                  <a:pt x="34" y="15"/>
                  <a:pt x="34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3" y="16"/>
                  <a:pt x="33" y="16"/>
                  <a:pt x="33" y="16"/>
                </a:cubicBezTo>
                <a:close/>
                <a:moveTo>
                  <a:pt x="14" y="22"/>
                </a:move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7"/>
                  <a:pt x="17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3"/>
                  <a:pt x="15" y="23"/>
                  <a:pt x="15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3"/>
                  <a:pt x="14" y="23"/>
                  <a:pt x="14" y="23"/>
                </a:cubicBezTo>
                <a:lnTo>
                  <a:pt x="14" y="22"/>
                </a:lnTo>
                <a:close/>
                <a:moveTo>
                  <a:pt x="13" y="26"/>
                </a:moveTo>
                <a:cubicBezTo>
                  <a:pt x="13" y="26"/>
                  <a:pt x="13" y="26"/>
                  <a:pt x="13" y="26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5" y="26"/>
                  <a:pt x="15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2" y="19"/>
                </a:move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lose/>
                <a:moveTo>
                  <a:pt x="8" y="16"/>
                </a:move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7"/>
                  <a:pt x="10" y="17"/>
                  <a:pt x="10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lnTo>
                  <a:pt x="8" y="16"/>
                </a:lnTo>
                <a:close/>
                <a:moveTo>
                  <a:pt x="18" y="88"/>
                </a:moveTo>
                <a:cubicBezTo>
                  <a:pt x="18" y="89"/>
                  <a:pt x="18" y="89"/>
                  <a:pt x="18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4" y="89"/>
                  <a:pt x="13" y="88"/>
                  <a:pt x="13" y="88"/>
                </a:cubicBezTo>
                <a:cubicBezTo>
                  <a:pt x="12" y="87"/>
                  <a:pt x="12" y="87"/>
                  <a:pt x="12" y="87"/>
                </a:cubicBezTo>
                <a:cubicBezTo>
                  <a:pt x="12" y="87"/>
                  <a:pt x="11" y="86"/>
                  <a:pt x="11" y="85"/>
                </a:cubicBezTo>
                <a:cubicBezTo>
                  <a:pt x="11" y="84"/>
                  <a:pt x="11" y="84"/>
                  <a:pt x="11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8" y="84"/>
                  <a:pt x="19" y="84"/>
                  <a:pt x="19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2" y="84"/>
                  <a:pt x="22" y="84"/>
                  <a:pt x="22" y="84"/>
                </a:cubicBezTo>
                <a:cubicBezTo>
                  <a:pt x="19" y="87"/>
                  <a:pt x="19" y="87"/>
                  <a:pt x="19" y="87"/>
                </a:cubicBezTo>
                <a:lnTo>
                  <a:pt x="18" y="88"/>
                </a:lnTo>
                <a:close/>
                <a:moveTo>
                  <a:pt x="22" y="73"/>
                </a:moveTo>
                <a:cubicBezTo>
                  <a:pt x="22" y="73"/>
                  <a:pt x="22" y="73"/>
                  <a:pt x="22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3"/>
                  <a:pt x="18" y="73"/>
                  <a:pt x="18" y="73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1"/>
                  <a:pt x="11" y="71"/>
                  <a:pt x="11" y="71"/>
                </a:cubicBezTo>
                <a:cubicBezTo>
                  <a:pt x="11" y="70"/>
                  <a:pt x="12" y="70"/>
                  <a:pt x="12" y="69"/>
                </a:cubicBezTo>
                <a:cubicBezTo>
                  <a:pt x="13" y="68"/>
                  <a:pt x="13" y="68"/>
                  <a:pt x="13" y="68"/>
                </a:cubicBezTo>
                <a:cubicBezTo>
                  <a:pt x="14" y="68"/>
                  <a:pt x="14" y="68"/>
                  <a:pt x="15" y="68"/>
                </a:cubicBezTo>
                <a:cubicBezTo>
                  <a:pt x="18" y="68"/>
                  <a:pt x="18" y="68"/>
                  <a:pt x="18" y="68"/>
                </a:cubicBezTo>
                <a:cubicBezTo>
                  <a:pt x="19" y="69"/>
                  <a:pt x="19" y="69"/>
                  <a:pt x="19" y="69"/>
                </a:cubicBezTo>
                <a:lnTo>
                  <a:pt x="22" y="73"/>
                </a:lnTo>
                <a:close/>
                <a:moveTo>
                  <a:pt x="20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70"/>
                  <a:pt x="25" y="70"/>
                  <a:pt x="25" y="70"/>
                </a:cubicBezTo>
                <a:cubicBezTo>
                  <a:pt x="23" y="71"/>
                  <a:pt x="23" y="71"/>
                  <a:pt x="23" y="71"/>
                </a:cubicBezTo>
                <a:lnTo>
                  <a:pt x="20" y="68"/>
                </a:lnTo>
                <a:close/>
                <a:moveTo>
                  <a:pt x="18" y="74"/>
                </a:moveTo>
                <a:cubicBezTo>
                  <a:pt x="18" y="78"/>
                  <a:pt x="18" y="78"/>
                  <a:pt x="18" y="78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4"/>
                  <a:pt x="11" y="74"/>
                  <a:pt x="11" y="74"/>
                </a:cubicBezTo>
                <a:lnTo>
                  <a:pt x="18" y="74"/>
                </a:lnTo>
                <a:close/>
                <a:moveTo>
                  <a:pt x="18" y="79"/>
                </a:moveTo>
                <a:cubicBezTo>
                  <a:pt x="18" y="82"/>
                  <a:pt x="18" y="82"/>
                  <a:pt x="18" y="82"/>
                </a:cubicBezTo>
                <a:cubicBezTo>
                  <a:pt x="11" y="82"/>
                  <a:pt x="11" y="82"/>
                  <a:pt x="11" y="82"/>
                </a:cubicBezTo>
                <a:cubicBezTo>
                  <a:pt x="11" y="79"/>
                  <a:pt x="11" y="79"/>
                  <a:pt x="11" y="79"/>
                </a:cubicBezTo>
                <a:lnTo>
                  <a:pt x="18" y="79"/>
                </a:lnTo>
                <a:close/>
                <a:moveTo>
                  <a:pt x="26" y="89"/>
                </a:moveTo>
                <a:cubicBezTo>
                  <a:pt x="20" y="89"/>
                  <a:pt x="20" y="89"/>
                  <a:pt x="20" y="89"/>
                </a:cubicBezTo>
                <a:cubicBezTo>
                  <a:pt x="20" y="88"/>
                  <a:pt x="20" y="88"/>
                  <a:pt x="20" y="88"/>
                </a:cubicBezTo>
                <a:cubicBezTo>
                  <a:pt x="23" y="85"/>
                  <a:pt x="23" y="85"/>
                  <a:pt x="23" y="85"/>
                </a:cubicBezTo>
                <a:cubicBezTo>
                  <a:pt x="26" y="88"/>
                  <a:pt x="26" y="88"/>
                  <a:pt x="26" y="88"/>
                </a:cubicBezTo>
                <a:lnTo>
                  <a:pt x="26" y="89"/>
                </a:lnTo>
                <a:close/>
                <a:moveTo>
                  <a:pt x="34" y="85"/>
                </a:moveTo>
                <a:cubicBezTo>
                  <a:pt x="34" y="86"/>
                  <a:pt x="34" y="87"/>
                  <a:pt x="34" y="87"/>
                </a:cubicBezTo>
                <a:cubicBezTo>
                  <a:pt x="33" y="88"/>
                  <a:pt x="33" y="88"/>
                  <a:pt x="33" y="88"/>
                </a:cubicBezTo>
                <a:cubicBezTo>
                  <a:pt x="33" y="88"/>
                  <a:pt x="32" y="89"/>
                  <a:pt x="31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7" y="87"/>
                  <a:pt x="27" y="87"/>
                  <a:pt x="27" y="87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83"/>
                  <a:pt x="24" y="83"/>
                  <a:pt x="24" y="83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4"/>
                  <a:pt x="28" y="84"/>
                  <a:pt x="28" y="84"/>
                </a:cubicBezTo>
                <a:cubicBezTo>
                  <a:pt x="34" y="84"/>
                  <a:pt x="34" y="84"/>
                  <a:pt x="34" y="84"/>
                </a:cubicBezTo>
                <a:lnTo>
                  <a:pt x="34" y="85"/>
                </a:lnTo>
                <a:close/>
                <a:moveTo>
                  <a:pt x="34" y="82"/>
                </a:moveTo>
                <a:cubicBezTo>
                  <a:pt x="28" y="82"/>
                  <a:pt x="28" y="82"/>
                  <a:pt x="28" y="82"/>
                </a:cubicBezTo>
                <a:cubicBezTo>
                  <a:pt x="28" y="79"/>
                  <a:pt x="28" y="79"/>
                  <a:pt x="28" y="79"/>
                </a:cubicBezTo>
                <a:cubicBezTo>
                  <a:pt x="34" y="79"/>
                  <a:pt x="34" y="79"/>
                  <a:pt x="34" y="79"/>
                </a:cubicBezTo>
                <a:lnTo>
                  <a:pt x="34" y="82"/>
                </a:lnTo>
                <a:close/>
                <a:moveTo>
                  <a:pt x="34" y="77"/>
                </a:moveTo>
                <a:cubicBezTo>
                  <a:pt x="28" y="77"/>
                  <a:pt x="28" y="77"/>
                  <a:pt x="28" y="77"/>
                </a:cubicBezTo>
                <a:cubicBezTo>
                  <a:pt x="28" y="74"/>
                  <a:pt x="28" y="74"/>
                  <a:pt x="28" y="74"/>
                </a:cubicBezTo>
                <a:cubicBezTo>
                  <a:pt x="34" y="74"/>
                  <a:pt x="34" y="74"/>
                  <a:pt x="34" y="74"/>
                </a:cubicBezTo>
                <a:lnTo>
                  <a:pt x="34" y="77"/>
                </a:lnTo>
                <a:close/>
                <a:moveTo>
                  <a:pt x="34" y="73"/>
                </a:moveTo>
                <a:cubicBezTo>
                  <a:pt x="28" y="73"/>
                  <a:pt x="28" y="73"/>
                  <a:pt x="28" y="73"/>
                </a:cubicBezTo>
                <a:cubicBezTo>
                  <a:pt x="27" y="73"/>
                  <a:pt x="27" y="73"/>
                  <a:pt x="27" y="74"/>
                </a:cubicBezTo>
                <a:cubicBezTo>
                  <a:pt x="27" y="82"/>
                  <a:pt x="27" y="82"/>
                  <a:pt x="27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75"/>
                  <a:pt x="19" y="75"/>
                  <a:pt x="19" y="75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1"/>
                  <a:pt x="25" y="71"/>
                  <a:pt x="25" y="71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68"/>
                  <a:pt x="28" y="68"/>
                  <a:pt x="28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32" y="68"/>
                  <a:pt x="32" y="68"/>
                  <a:pt x="33" y="69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70"/>
                  <a:pt x="34" y="70"/>
                  <a:pt x="34" y="71"/>
                </a:cubicBezTo>
                <a:lnTo>
                  <a:pt x="34" y="73"/>
                </a:lnTo>
                <a:close/>
                <a:moveTo>
                  <a:pt x="29" y="52"/>
                </a:move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3"/>
                  <a:pt x="30" y="53"/>
                  <a:pt x="30" y="53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1"/>
                  <a:pt x="28" y="51"/>
                  <a:pt x="28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2"/>
                  <a:pt x="29" y="52"/>
                  <a:pt x="29" y="52"/>
                </a:cubicBezTo>
                <a:close/>
                <a:moveTo>
                  <a:pt x="30" y="52"/>
                </a:moveTo>
                <a:cubicBezTo>
                  <a:pt x="30" y="51"/>
                  <a:pt x="30" y="51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31" y="51"/>
                  <a:pt x="31" y="51"/>
                  <a:pt x="31" y="51"/>
                </a:cubicBezTo>
                <a:lnTo>
                  <a:pt x="30" y="52"/>
                </a:lnTo>
                <a:close/>
                <a:moveTo>
                  <a:pt x="31" y="52"/>
                </a:moveTo>
                <a:cubicBezTo>
                  <a:pt x="31" y="53"/>
                  <a:pt x="31" y="53"/>
                  <a:pt x="31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3"/>
                  <a:pt x="29" y="53"/>
                  <a:pt x="29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1" y="52"/>
                  <a:pt x="31" y="52"/>
                  <a:pt x="31" y="52"/>
                </a:cubicBezTo>
                <a:close/>
                <a:moveTo>
                  <a:pt x="31" y="52"/>
                </a:moveTo>
                <a:cubicBezTo>
                  <a:pt x="31" y="52"/>
                  <a:pt x="31" y="52"/>
                  <a:pt x="31" y="52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lnTo>
                  <a:pt x="31" y="52"/>
                </a:lnTo>
                <a:close/>
                <a:moveTo>
                  <a:pt x="32" y="55"/>
                </a:moveTo>
                <a:cubicBezTo>
                  <a:pt x="32" y="56"/>
                  <a:pt x="32" y="56"/>
                  <a:pt x="32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lnTo>
                  <a:pt x="32" y="55"/>
                </a:lnTo>
                <a:close/>
                <a:moveTo>
                  <a:pt x="33" y="51"/>
                </a:move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lnTo>
                  <a:pt x="33" y="51"/>
                </a:lnTo>
                <a:close/>
                <a:moveTo>
                  <a:pt x="33" y="55"/>
                </a:moveTo>
                <a:cubicBezTo>
                  <a:pt x="33" y="55"/>
                  <a:pt x="33" y="55"/>
                  <a:pt x="33" y="55"/>
                </a:cubicBezTo>
                <a:cubicBezTo>
                  <a:pt x="33" y="55"/>
                  <a:pt x="33" y="55"/>
                  <a:pt x="3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3" y="55"/>
                  <a:pt x="33" y="55"/>
                </a:cubicBezTo>
                <a:close/>
                <a:moveTo>
                  <a:pt x="34" y="50"/>
                </a:move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lose/>
                <a:moveTo>
                  <a:pt x="34" y="56"/>
                </a:moveTo>
                <a:cubicBezTo>
                  <a:pt x="34" y="55"/>
                  <a:pt x="34" y="55"/>
                  <a:pt x="34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5" y="55"/>
                  <a:pt x="35" y="55"/>
                </a:cubicBezTo>
                <a:lnTo>
                  <a:pt x="34" y="56"/>
                </a:lnTo>
                <a:close/>
                <a:moveTo>
                  <a:pt x="39" y="45"/>
                </a:moveTo>
                <a:cubicBezTo>
                  <a:pt x="39" y="45"/>
                  <a:pt x="39" y="45"/>
                  <a:pt x="39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4"/>
                  <a:pt x="38" y="44"/>
                  <a:pt x="38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5"/>
                  <a:pt x="38" y="45"/>
                  <a:pt x="38" y="45"/>
                </a:cubicBezTo>
                <a:lnTo>
                  <a:pt x="39" y="45"/>
                </a:lnTo>
                <a:close/>
                <a:moveTo>
                  <a:pt x="40" y="48"/>
                </a:move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7"/>
                  <a:pt x="39" y="47"/>
                  <a:pt x="39" y="47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40" y="47"/>
                  <a:pt x="40" y="47"/>
                  <a:pt x="40" y="47"/>
                </a:cubicBezTo>
                <a:cubicBezTo>
                  <a:pt x="39" y="47"/>
                  <a:pt x="39" y="47"/>
                  <a:pt x="39" y="47"/>
                </a:cubicBezTo>
                <a:cubicBezTo>
                  <a:pt x="40" y="48"/>
                  <a:pt x="40" y="48"/>
                  <a:pt x="40" y="48"/>
                </a:cubicBezTo>
                <a:close/>
                <a:moveTo>
                  <a:pt x="45" y="47"/>
                </a:moveTo>
                <a:cubicBezTo>
                  <a:pt x="45" y="46"/>
                  <a:pt x="45" y="46"/>
                  <a:pt x="45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5" y="45"/>
                  <a:pt x="45" y="45"/>
                  <a:pt x="45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7"/>
                  <a:pt x="46" y="47"/>
                  <a:pt x="46" y="47"/>
                </a:cubicBezTo>
                <a:lnTo>
                  <a:pt x="45" y="47"/>
                </a:lnTo>
                <a:close/>
                <a:moveTo>
                  <a:pt x="46" y="47"/>
                </a:moveTo>
                <a:cubicBezTo>
                  <a:pt x="46" y="47"/>
                  <a:pt x="46" y="47"/>
                  <a:pt x="46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6"/>
                  <a:pt x="47" y="46"/>
                  <a:pt x="47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7" y="45"/>
                  <a:pt x="47" y="45"/>
                  <a:pt x="47" y="45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5"/>
                  <a:pt x="47" y="45"/>
                  <a:pt x="47" y="45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7" y="43"/>
                  <a:pt x="47" y="43"/>
                  <a:pt x="47" y="43"/>
                </a:cubicBezTo>
                <a:cubicBezTo>
                  <a:pt x="46" y="43"/>
                  <a:pt x="46" y="43"/>
                  <a:pt x="46" y="43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8"/>
                  <a:pt x="42" y="48"/>
                  <a:pt x="42" y="48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1" y="47"/>
                  <a:pt x="41" y="47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7" y="40"/>
                  <a:pt x="37" y="40"/>
                  <a:pt x="37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2"/>
                  <a:pt x="35" y="42"/>
                  <a:pt x="3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3"/>
                  <a:pt x="30" y="43"/>
                  <a:pt x="30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9"/>
                  <a:pt x="28" y="39"/>
                  <a:pt x="28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6"/>
                  <a:pt x="32" y="46"/>
                  <a:pt x="32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30" y="48"/>
                </a:cubicBezTo>
                <a:cubicBezTo>
                  <a:pt x="29" y="48"/>
                  <a:pt x="29" y="48"/>
                  <a:pt x="29" y="48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3"/>
                  <a:pt x="28" y="53"/>
                  <a:pt x="28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60"/>
                  <a:pt x="22" y="60"/>
                  <a:pt x="22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7"/>
                  <a:pt x="19" y="57"/>
                  <a:pt x="19" y="57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19" y="50"/>
                  <a:pt x="19" y="50"/>
                  <a:pt x="19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1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7"/>
                  <a:pt x="10" y="37"/>
                  <a:pt x="10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6"/>
                  <a:pt x="11" y="36"/>
                  <a:pt x="11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5"/>
                  <a:pt x="12" y="35"/>
                  <a:pt x="12" y="35"/>
                </a:cubicBezTo>
                <a:cubicBezTo>
                  <a:pt x="12" y="35"/>
                  <a:pt x="12" y="35"/>
                  <a:pt x="12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3"/>
                  <a:pt x="14" y="33"/>
                  <a:pt x="14" y="33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2"/>
                  <a:pt x="20" y="32"/>
                  <a:pt x="20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3"/>
                  <a:pt x="17" y="33"/>
                  <a:pt x="17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7"/>
                  <a:pt x="1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0"/>
                  <a:pt x="24" y="20"/>
                  <a:pt x="24" y="20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19"/>
                  <a:pt x="19" y="19"/>
                  <a:pt x="1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7"/>
                  <a:pt x="21" y="17"/>
                  <a:pt x="21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9"/>
                  <a:pt x="31" y="19"/>
                  <a:pt x="31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29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7"/>
                  <a:pt x="33" y="17"/>
                  <a:pt x="33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1" y="12"/>
                  <a:pt x="41" y="12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8"/>
                  <a:pt x="42" y="18"/>
                  <a:pt x="42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9"/>
                  <a:pt x="43" y="19"/>
                  <a:pt x="43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2"/>
                  <a:pt x="46" y="12"/>
                  <a:pt x="46" y="12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8"/>
                  <a:pt x="54" y="8"/>
                  <a:pt x="54" y="8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10"/>
                  <a:pt x="57" y="10"/>
                  <a:pt x="57" y="10"/>
                </a:cubicBezTo>
                <a:cubicBezTo>
                  <a:pt x="56" y="12"/>
                  <a:pt x="56" y="12"/>
                  <a:pt x="56" y="12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8" y="13"/>
                  <a:pt x="58" y="13"/>
                  <a:pt x="58" y="13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3"/>
                  <a:pt x="59" y="13"/>
                  <a:pt x="59" y="13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4"/>
                  <a:pt x="60" y="14"/>
                  <a:pt x="60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4" y="17"/>
                  <a:pt x="64" y="17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6"/>
                  <a:pt x="64" y="16"/>
                  <a:pt x="64" y="16"/>
                </a:cubicBezTo>
                <a:cubicBezTo>
                  <a:pt x="65" y="16"/>
                  <a:pt x="65" y="16"/>
                  <a:pt x="65" y="16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7"/>
                  <a:pt x="69" y="17"/>
                  <a:pt x="69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9"/>
                  <a:pt x="71" y="19"/>
                  <a:pt x="71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73" y="19"/>
                  <a:pt x="73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5" y="20"/>
                  <a:pt x="75" y="20"/>
                  <a:pt x="75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19"/>
                  <a:pt x="74" y="19"/>
                  <a:pt x="74" y="19"/>
                </a:cubicBezTo>
                <a:cubicBezTo>
                  <a:pt x="76" y="19"/>
                  <a:pt x="76" y="19"/>
                  <a:pt x="76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8" y="24"/>
                  <a:pt x="78" y="24"/>
                  <a:pt x="78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2" y="28"/>
                  <a:pt x="72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1" y="30"/>
                  <a:pt x="71" y="30"/>
                  <a:pt x="7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8" y="33"/>
                  <a:pt x="68" y="33"/>
                  <a:pt x="68" y="33"/>
                </a:cubicBezTo>
                <a:cubicBezTo>
                  <a:pt x="68" y="32"/>
                  <a:pt x="68" y="32"/>
                  <a:pt x="68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1"/>
                  <a:pt x="69" y="31"/>
                  <a:pt x="69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29"/>
                  <a:pt x="68" y="29"/>
                  <a:pt x="68" y="29"/>
                </a:cubicBezTo>
                <a:cubicBezTo>
                  <a:pt x="69" y="28"/>
                  <a:pt x="69" y="28"/>
                  <a:pt x="69" y="28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71" y="26"/>
                  <a:pt x="71" y="26"/>
                  <a:pt x="71" y="26"/>
                </a:cubicBezTo>
                <a:cubicBezTo>
                  <a:pt x="71" y="26"/>
                  <a:pt x="71" y="26"/>
                  <a:pt x="71" y="26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69" y="26"/>
                  <a:pt x="69" y="26"/>
                  <a:pt x="69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8"/>
                  <a:pt x="64" y="28"/>
                  <a:pt x="64" y="28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3"/>
                  <a:pt x="63" y="33"/>
                  <a:pt x="63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1" y="36"/>
                  <a:pt x="61" y="36"/>
                  <a:pt x="61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7"/>
                  <a:pt x="58" y="37"/>
                  <a:pt x="58" y="37"/>
                </a:cubicBezTo>
                <a:cubicBezTo>
                  <a:pt x="58" y="37"/>
                  <a:pt x="58" y="37"/>
                  <a:pt x="58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6"/>
                  <a:pt x="57" y="36"/>
                  <a:pt x="57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6"/>
                  <a:pt x="57" y="36"/>
                  <a:pt x="57" y="36"/>
                </a:cubicBezTo>
                <a:cubicBezTo>
                  <a:pt x="57" y="36"/>
                  <a:pt x="57" y="36"/>
                  <a:pt x="57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8"/>
                  <a:pt x="57" y="38"/>
                  <a:pt x="57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40"/>
                  <a:pt x="56" y="40"/>
                  <a:pt x="56" y="40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5"/>
                  <a:pt x="52" y="45"/>
                  <a:pt x="52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9"/>
                  <a:pt x="49" y="49"/>
                  <a:pt x="49" y="49"/>
                </a:cubicBezTo>
                <a:cubicBezTo>
                  <a:pt x="50" y="49"/>
                  <a:pt x="50" y="49"/>
                  <a:pt x="5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1"/>
                  <a:pt x="50" y="51"/>
                  <a:pt x="50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3"/>
                  <a:pt x="53" y="53"/>
                  <a:pt x="53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4"/>
                  <a:pt x="57" y="54"/>
                  <a:pt x="57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4"/>
                  <a:pt x="55" y="54"/>
                  <a:pt x="5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3" y="53"/>
                  <a:pt x="53" y="53"/>
                  <a:pt x="53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1" y="53"/>
                  <a:pt x="51" y="53"/>
                  <a:pt x="51" y="53"/>
                </a:cubicBezTo>
                <a:cubicBezTo>
                  <a:pt x="51" y="53"/>
                  <a:pt x="51" y="53"/>
                  <a:pt x="51" y="5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1"/>
                  <a:pt x="49" y="51"/>
                  <a:pt x="49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49"/>
                  <a:pt x="47" y="49"/>
                  <a:pt x="47" y="49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8"/>
                  <a:pt x="46" y="48"/>
                </a:cubicBezTo>
                <a:lnTo>
                  <a:pt x="46" y="47"/>
                </a:lnTo>
                <a:close/>
                <a:moveTo>
                  <a:pt x="75" y="60"/>
                </a:moveTo>
                <a:cubicBezTo>
                  <a:pt x="75" y="60"/>
                  <a:pt x="75" y="60"/>
                  <a:pt x="75" y="60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lose/>
                <a:moveTo>
                  <a:pt x="75" y="59"/>
                </a:move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60"/>
                  <a:pt x="75" y="60"/>
                  <a:pt x="75" y="60"/>
                </a:cubicBezTo>
                <a:lnTo>
                  <a:pt x="75" y="59"/>
                </a:lnTo>
                <a:close/>
                <a:moveTo>
                  <a:pt x="75" y="57"/>
                </a:moveTo>
                <a:cubicBezTo>
                  <a:pt x="75" y="57"/>
                  <a:pt x="75" y="57"/>
                  <a:pt x="75" y="57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5"/>
                  <a:pt x="74" y="55"/>
                  <a:pt x="74" y="55"/>
                </a:cubicBezTo>
                <a:cubicBezTo>
                  <a:pt x="74" y="55"/>
                  <a:pt x="74" y="55"/>
                  <a:pt x="74" y="55"/>
                </a:cubicBezTo>
                <a:cubicBezTo>
                  <a:pt x="74" y="55"/>
                  <a:pt x="74" y="55"/>
                  <a:pt x="74" y="55"/>
                </a:cubicBezTo>
                <a:cubicBezTo>
                  <a:pt x="73" y="55"/>
                  <a:pt x="73" y="55"/>
                  <a:pt x="73" y="55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lnTo>
                  <a:pt x="75" y="57"/>
                </a:lnTo>
                <a:close/>
                <a:moveTo>
                  <a:pt x="73" y="57"/>
                </a:moveTo>
                <a:cubicBezTo>
                  <a:pt x="73" y="57"/>
                  <a:pt x="73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6"/>
                  <a:pt x="73" y="56"/>
                  <a:pt x="73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lose/>
                <a:moveTo>
                  <a:pt x="76" y="60"/>
                </a:move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1"/>
                  <a:pt x="76" y="61"/>
                </a:cubicBezTo>
                <a:lnTo>
                  <a:pt x="76" y="60"/>
                </a:lnTo>
                <a:close/>
                <a:moveTo>
                  <a:pt x="76" y="60"/>
                </a:moveTo>
                <a:cubicBezTo>
                  <a:pt x="76" y="60"/>
                  <a:pt x="76" y="60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6" y="60"/>
                  <a:pt x="76" y="60"/>
                  <a:pt x="76" y="60"/>
                </a:cubicBezTo>
                <a:close/>
                <a:moveTo>
                  <a:pt x="77" y="58"/>
                </a:move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lose/>
                <a:moveTo>
                  <a:pt x="77" y="56"/>
                </a:moveTo>
                <a:cubicBezTo>
                  <a:pt x="77" y="56"/>
                  <a:pt x="77" y="56"/>
                  <a:pt x="77" y="56"/>
                </a:cubicBezTo>
                <a:cubicBezTo>
                  <a:pt x="77" y="55"/>
                  <a:pt x="77" y="55"/>
                  <a:pt x="77" y="55"/>
                </a:cubicBezTo>
                <a:cubicBezTo>
                  <a:pt x="77" y="55"/>
                  <a:pt x="77" y="55"/>
                  <a:pt x="77" y="55"/>
                </a:cubicBezTo>
                <a:cubicBezTo>
                  <a:pt x="77" y="56"/>
                  <a:pt x="77" y="56"/>
                  <a:pt x="77" y="56"/>
                </a:cubicBezTo>
                <a:close/>
                <a:moveTo>
                  <a:pt x="71" y="58"/>
                </a:move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lnTo>
                  <a:pt x="71" y="58"/>
                </a:lnTo>
                <a:close/>
                <a:moveTo>
                  <a:pt x="69" y="60"/>
                </a:move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lnTo>
                  <a:pt x="69" y="60"/>
                </a:ln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8" y="60"/>
                  <a:pt x="68" y="60"/>
                  <a:pt x="68" y="60"/>
                </a:cubicBezTo>
                <a:cubicBezTo>
                  <a:pt x="67" y="60"/>
                  <a:pt x="67" y="60"/>
                  <a:pt x="67" y="60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68" y="58"/>
                  <a:pt x="68" y="58"/>
                  <a:pt x="68" y="58"/>
                </a:cubicBezTo>
                <a:cubicBezTo>
                  <a:pt x="68" y="59"/>
                  <a:pt x="68" y="59"/>
                  <a:pt x="68" y="59"/>
                </a:cubicBezTo>
                <a:close/>
                <a:moveTo>
                  <a:pt x="68" y="55"/>
                </a:moveTo>
                <a:cubicBezTo>
                  <a:pt x="67" y="55"/>
                  <a:pt x="67" y="55"/>
                  <a:pt x="67" y="55"/>
                </a:cubicBezTo>
                <a:cubicBezTo>
                  <a:pt x="66" y="54"/>
                  <a:pt x="66" y="54"/>
                  <a:pt x="66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7" y="53"/>
                  <a:pt x="67" y="53"/>
                  <a:pt x="67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5"/>
                  <a:pt x="68" y="55"/>
                  <a:pt x="68" y="55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70" y="56"/>
                  <a:pt x="70" y="56"/>
                  <a:pt x="70" y="56"/>
                </a:cubicBezTo>
                <a:cubicBezTo>
                  <a:pt x="69" y="56"/>
                  <a:pt x="69" y="56"/>
                  <a:pt x="69" y="56"/>
                </a:cubicBezTo>
                <a:cubicBezTo>
                  <a:pt x="69" y="56"/>
                  <a:pt x="69" y="56"/>
                  <a:pt x="69" y="56"/>
                </a:cubicBezTo>
                <a:cubicBezTo>
                  <a:pt x="69" y="55"/>
                  <a:pt x="69" y="55"/>
                  <a:pt x="69" y="55"/>
                </a:cubicBezTo>
                <a:cubicBezTo>
                  <a:pt x="68" y="55"/>
                  <a:pt x="68" y="55"/>
                  <a:pt x="68" y="55"/>
                </a:cubicBezTo>
                <a:cubicBezTo>
                  <a:pt x="68" y="55"/>
                  <a:pt x="68" y="55"/>
                  <a:pt x="68" y="55"/>
                </a:cubicBezTo>
                <a:close/>
                <a:moveTo>
                  <a:pt x="64" y="54"/>
                </a:moveTo>
                <a:cubicBezTo>
                  <a:pt x="64" y="54"/>
                  <a:pt x="64" y="54"/>
                  <a:pt x="64" y="54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5"/>
                  <a:pt x="65" y="55"/>
                  <a:pt x="65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5" y="51"/>
                  <a:pt x="55" y="51"/>
                  <a:pt x="55" y="51"/>
                </a:cubicBezTo>
                <a:cubicBezTo>
                  <a:pt x="55" y="52"/>
                  <a:pt x="55" y="52"/>
                  <a:pt x="55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0"/>
                  <a:pt x="54" y="50"/>
                  <a:pt x="54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52"/>
                  <a:pt x="61" y="52"/>
                  <a:pt x="61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2"/>
                  <a:pt x="65" y="52"/>
                  <a:pt x="65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4"/>
                  <a:pt x="65" y="54"/>
                  <a:pt x="65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4" y="54"/>
                  <a:pt x="64" y="54"/>
                </a:cubicBezTo>
                <a:close/>
                <a:moveTo>
                  <a:pt x="59" y="53"/>
                </a:move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lnTo>
                  <a:pt x="59" y="53"/>
                </a:lnTo>
                <a:close/>
                <a:moveTo>
                  <a:pt x="51" y="50"/>
                </a:moveTo>
                <a:cubicBezTo>
                  <a:pt x="51" y="49"/>
                  <a:pt x="51" y="49"/>
                  <a:pt x="51" y="49"/>
                </a:cubicBezTo>
                <a:cubicBezTo>
                  <a:pt x="51" y="49"/>
                  <a:pt x="51" y="49"/>
                  <a:pt x="51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5" y="49"/>
                  <a:pt x="55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1"/>
                  <a:pt x="53" y="51"/>
                  <a:pt x="53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0"/>
                  <a:pt x="51" y="50"/>
                  <a:pt x="51" y="50"/>
                </a:cubicBezTo>
                <a:close/>
                <a:moveTo>
                  <a:pt x="53" y="47"/>
                </a:moveTo>
                <a:cubicBezTo>
                  <a:pt x="53" y="47"/>
                  <a:pt x="53" y="47"/>
                  <a:pt x="53" y="47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4" y="46"/>
                  <a:pt x="54" y="46"/>
                  <a:pt x="54" y="46"/>
                </a:cubicBezTo>
                <a:cubicBezTo>
                  <a:pt x="53" y="47"/>
                  <a:pt x="53" y="47"/>
                  <a:pt x="53" y="47"/>
                </a:cubicBezTo>
                <a:close/>
                <a:moveTo>
                  <a:pt x="55" y="45"/>
                </a:moveTo>
                <a:cubicBezTo>
                  <a:pt x="55" y="45"/>
                  <a:pt x="55" y="45"/>
                  <a:pt x="55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4" y="45"/>
                  <a:pt x="54" y="45"/>
                  <a:pt x="54" y="45"/>
                </a:cubicBezTo>
                <a:cubicBezTo>
                  <a:pt x="55" y="44"/>
                  <a:pt x="55" y="44"/>
                  <a:pt x="55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46"/>
                  <a:pt x="56" y="46"/>
                  <a:pt x="56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9"/>
                  <a:pt x="57" y="49"/>
                  <a:pt x="57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lnTo>
                  <a:pt x="55" y="45"/>
                </a:lnTo>
                <a:close/>
                <a:moveTo>
                  <a:pt x="65" y="35"/>
                </a:moveTo>
                <a:cubicBezTo>
                  <a:pt x="65" y="35"/>
                  <a:pt x="65" y="35"/>
                  <a:pt x="65" y="35"/>
                </a:cubicBezTo>
                <a:cubicBezTo>
                  <a:pt x="65" y="36"/>
                  <a:pt x="65" y="36"/>
                  <a:pt x="65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7"/>
                  <a:pt x="63" y="37"/>
                  <a:pt x="63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9"/>
                  <a:pt x="63" y="39"/>
                  <a:pt x="63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3" y="36"/>
                  <a:pt x="63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35"/>
                  <a:pt x="62" y="35"/>
                  <a:pt x="62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4"/>
                  <a:pt x="63" y="34"/>
                  <a:pt x="63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5"/>
                  <a:pt x="64" y="35"/>
                  <a:pt x="64" y="35"/>
                </a:cubicBezTo>
                <a:cubicBezTo>
                  <a:pt x="64" y="35"/>
                  <a:pt x="64" y="35"/>
                  <a:pt x="64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4"/>
                  <a:pt x="65" y="34"/>
                  <a:pt x="65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6" y="35"/>
                  <a:pt x="66" y="35"/>
                  <a:pt x="66" y="35"/>
                </a:cubicBezTo>
                <a:cubicBezTo>
                  <a:pt x="66" y="35"/>
                  <a:pt x="66" y="35"/>
                  <a:pt x="66" y="35"/>
                </a:cubicBezTo>
                <a:lnTo>
                  <a:pt x="65" y="35"/>
                </a:lnTo>
                <a:close/>
                <a:moveTo>
                  <a:pt x="64" y="32"/>
                </a:move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1"/>
                  <a:pt x="65" y="31"/>
                  <a:pt x="65" y="31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72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5"/>
                  <a:pt x="70" y="55"/>
                  <a:pt x="70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6"/>
                  <a:pt x="71" y="56"/>
                  <a:pt x="71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lose/>
                <a:moveTo>
                  <a:pt x="58" y="84"/>
                </a:moveTo>
                <a:cubicBezTo>
                  <a:pt x="57" y="84"/>
                  <a:pt x="57" y="85"/>
                  <a:pt x="57" y="85"/>
                </a:cubicBezTo>
                <a:cubicBezTo>
                  <a:pt x="56" y="85"/>
                  <a:pt x="55" y="86"/>
                  <a:pt x="55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79"/>
                  <a:pt x="47" y="79"/>
                  <a:pt x="47" y="79"/>
                </a:cubicBezTo>
                <a:cubicBezTo>
                  <a:pt x="47" y="73"/>
                  <a:pt x="47" y="73"/>
                  <a:pt x="47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3" y="73"/>
                  <a:pt x="54" y="73"/>
                  <a:pt x="54" y="73"/>
                </a:cubicBezTo>
                <a:cubicBezTo>
                  <a:pt x="55" y="73"/>
                  <a:pt x="55" y="73"/>
                  <a:pt x="56" y="73"/>
                </a:cubicBezTo>
                <a:cubicBezTo>
                  <a:pt x="56" y="74"/>
                  <a:pt x="56" y="74"/>
                  <a:pt x="57" y="74"/>
                </a:cubicBezTo>
                <a:cubicBezTo>
                  <a:pt x="57" y="75"/>
                  <a:pt x="57" y="75"/>
                  <a:pt x="57" y="76"/>
                </a:cubicBezTo>
                <a:cubicBezTo>
                  <a:pt x="57" y="77"/>
                  <a:pt x="57" y="77"/>
                  <a:pt x="57" y="78"/>
                </a:cubicBezTo>
                <a:cubicBezTo>
                  <a:pt x="56" y="78"/>
                  <a:pt x="56" y="78"/>
                  <a:pt x="55" y="79"/>
                </a:cubicBezTo>
                <a:cubicBezTo>
                  <a:pt x="55" y="79"/>
                  <a:pt x="55" y="79"/>
                  <a:pt x="55" y="79"/>
                </a:cubicBezTo>
                <a:cubicBezTo>
                  <a:pt x="56" y="79"/>
                  <a:pt x="57" y="79"/>
                  <a:pt x="57" y="80"/>
                </a:cubicBezTo>
                <a:cubicBezTo>
                  <a:pt x="58" y="80"/>
                  <a:pt x="58" y="81"/>
                  <a:pt x="58" y="82"/>
                </a:cubicBezTo>
                <a:cubicBezTo>
                  <a:pt x="58" y="83"/>
                  <a:pt x="58" y="83"/>
                  <a:pt x="58" y="84"/>
                </a:cubicBezTo>
                <a:close/>
                <a:moveTo>
                  <a:pt x="59" y="63"/>
                </a:moveTo>
                <a:cubicBezTo>
                  <a:pt x="58" y="63"/>
                  <a:pt x="58" y="63"/>
                  <a:pt x="58" y="63"/>
                </a:cubicBezTo>
                <a:cubicBezTo>
                  <a:pt x="58" y="62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6" y="62"/>
                  <a:pt x="56" y="62"/>
                  <a:pt x="56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54" y="63"/>
                  <a:pt x="54" y="63"/>
                  <a:pt x="54" y="63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3"/>
                  <a:pt x="53" y="63"/>
                  <a:pt x="53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8"/>
                  <a:pt x="51" y="58"/>
                  <a:pt x="51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5"/>
                  <a:pt x="59" y="55"/>
                  <a:pt x="59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5"/>
                  <a:pt x="61" y="55"/>
                  <a:pt x="61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3" y="58"/>
                  <a:pt x="63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1"/>
                  <a:pt x="65" y="61"/>
                  <a:pt x="65" y="61"/>
                </a:cubicBezTo>
                <a:cubicBezTo>
                  <a:pt x="65" y="62"/>
                  <a:pt x="65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4"/>
                  <a:pt x="64" y="64"/>
                  <a:pt x="64" y="64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lnTo>
                  <a:pt x="59" y="63"/>
                </a:lnTo>
                <a:close/>
                <a:moveTo>
                  <a:pt x="63" y="66"/>
                </a:move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66"/>
                  <a:pt x="63" y="66"/>
                  <a:pt x="63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63" y="66"/>
                  <a:pt x="63" y="66"/>
                  <a:pt x="63" y="66"/>
                </a:cubicBezTo>
                <a:close/>
                <a:moveTo>
                  <a:pt x="69" y="86"/>
                </a:moveTo>
                <a:cubicBezTo>
                  <a:pt x="68" y="83"/>
                  <a:pt x="68" y="83"/>
                  <a:pt x="68" y="83"/>
                </a:cubicBezTo>
                <a:cubicBezTo>
                  <a:pt x="64" y="83"/>
                  <a:pt x="64" y="83"/>
                  <a:pt x="64" y="83"/>
                </a:cubicBezTo>
                <a:cubicBezTo>
                  <a:pt x="63" y="86"/>
                  <a:pt x="63" y="86"/>
                  <a:pt x="63" y="86"/>
                </a:cubicBezTo>
                <a:cubicBezTo>
                  <a:pt x="59" y="86"/>
                  <a:pt x="59" y="86"/>
                  <a:pt x="59" y="86"/>
                </a:cubicBezTo>
                <a:cubicBezTo>
                  <a:pt x="64" y="73"/>
                  <a:pt x="64" y="73"/>
                  <a:pt x="64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73" y="86"/>
                  <a:pt x="73" y="86"/>
                  <a:pt x="73" y="86"/>
                </a:cubicBezTo>
                <a:lnTo>
                  <a:pt x="69" y="86"/>
                </a:lnTo>
                <a:close/>
                <a:moveTo>
                  <a:pt x="73" y="66"/>
                </a:moveTo>
                <a:cubicBezTo>
                  <a:pt x="73" y="66"/>
                  <a:pt x="73" y="66"/>
                  <a:pt x="73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2" y="66"/>
                  <a:pt x="72" y="66"/>
                  <a:pt x="72" y="66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8"/>
                  <a:pt x="71" y="68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0" y="68"/>
                  <a:pt x="70" y="68"/>
                  <a:pt x="70" y="68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70"/>
                  <a:pt x="70" y="70"/>
                  <a:pt x="70" y="70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66"/>
                  <a:pt x="72" y="66"/>
                  <a:pt x="72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65"/>
                  <a:pt x="73" y="65"/>
                  <a:pt x="73" y="65"/>
                </a:cubicBezTo>
                <a:lnTo>
                  <a:pt x="73" y="66"/>
                </a:lnTo>
                <a:close/>
                <a:moveTo>
                  <a:pt x="74" y="58"/>
                </a:moveTo>
                <a:cubicBezTo>
                  <a:pt x="74" y="59"/>
                  <a:pt x="74" y="59"/>
                  <a:pt x="74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8"/>
                  <a:pt x="73" y="58"/>
                  <a:pt x="73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lose/>
                <a:moveTo>
                  <a:pt x="74" y="61"/>
                </a:moveTo>
                <a:cubicBezTo>
                  <a:pt x="75" y="61"/>
                  <a:pt x="75" y="61"/>
                  <a:pt x="75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2"/>
                  <a:pt x="74" y="62"/>
                  <a:pt x="74" y="62"/>
                </a:cubicBezTo>
                <a:lnTo>
                  <a:pt x="74" y="61"/>
                </a:lnTo>
                <a:close/>
                <a:moveTo>
                  <a:pt x="87" y="86"/>
                </a:moveTo>
                <a:cubicBezTo>
                  <a:pt x="84" y="86"/>
                  <a:pt x="84" y="86"/>
                  <a:pt x="84" y="86"/>
                </a:cubicBezTo>
                <a:cubicBezTo>
                  <a:pt x="78" y="77"/>
                  <a:pt x="78" y="77"/>
                  <a:pt x="78" y="77"/>
                </a:cubicBezTo>
                <a:cubicBezTo>
                  <a:pt x="78" y="86"/>
                  <a:pt x="78" y="86"/>
                  <a:pt x="78" y="86"/>
                </a:cubicBezTo>
                <a:cubicBezTo>
                  <a:pt x="75" y="86"/>
                  <a:pt x="75" y="86"/>
                  <a:pt x="75" y="86"/>
                </a:cubicBezTo>
                <a:cubicBezTo>
                  <a:pt x="75" y="73"/>
                  <a:pt x="75" y="73"/>
                  <a:pt x="75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3"/>
                  <a:pt x="84" y="73"/>
                  <a:pt x="84" y="73"/>
                </a:cubicBezTo>
                <a:cubicBezTo>
                  <a:pt x="87" y="73"/>
                  <a:pt x="87" y="73"/>
                  <a:pt x="87" y="73"/>
                </a:cubicBezTo>
                <a:lnTo>
                  <a:pt x="87" y="86"/>
                </a:lnTo>
                <a:close/>
                <a:moveTo>
                  <a:pt x="99" y="86"/>
                </a:moveTo>
                <a:cubicBezTo>
                  <a:pt x="95" y="81"/>
                  <a:pt x="95" y="81"/>
                  <a:pt x="95" y="81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6"/>
                  <a:pt x="94" y="86"/>
                  <a:pt x="94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73"/>
                  <a:pt x="91" y="73"/>
                  <a:pt x="91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9"/>
                  <a:pt x="94" y="79"/>
                  <a:pt x="94" y="79"/>
                </a:cubicBezTo>
                <a:cubicBezTo>
                  <a:pt x="99" y="73"/>
                  <a:pt x="99" y="73"/>
                  <a:pt x="99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98" y="79"/>
                  <a:pt x="98" y="79"/>
                  <a:pt x="98" y="79"/>
                </a:cubicBezTo>
                <a:cubicBezTo>
                  <a:pt x="103" y="86"/>
                  <a:pt x="103" y="86"/>
                  <a:pt x="103" y="86"/>
                </a:cubicBezTo>
                <a:lnTo>
                  <a:pt x="99" y="86"/>
                </a:lnTo>
                <a:close/>
                <a:moveTo>
                  <a:pt x="104" y="56"/>
                </a:moveTo>
                <a:cubicBezTo>
                  <a:pt x="104" y="56"/>
                  <a:pt x="104" y="56"/>
                  <a:pt x="104" y="56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5" y="56"/>
                  <a:pt x="105" y="56"/>
                  <a:pt x="105" y="56"/>
                </a:cubicBezTo>
                <a:lnTo>
                  <a:pt x="104" y="56"/>
                </a:lnTo>
                <a:close/>
                <a:moveTo>
                  <a:pt x="106" y="65"/>
                </a:moveTo>
                <a:cubicBezTo>
                  <a:pt x="107" y="64"/>
                  <a:pt x="107" y="64"/>
                  <a:pt x="107" y="64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07" y="65"/>
                  <a:pt x="107" y="65"/>
                  <a:pt x="107" y="65"/>
                </a:cubicBezTo>
                <a:cubicBezTo>
                  <a:pt x="107" y="65"/>
                  <a:pt x="107" y="65"/>
                  <a:pt x="107" y="65"/>
                </a:cubicBezTo>
                <a:lnTo>
                  <a:pt x="106" y="65"/>
                </a:lnTo>
                <a:close/>
                <a:moveTo>
                  <a:pt x="113" y="77"/>
                </a:moveTo>
                <a:cubicBezTo>
                  <a:pt x="113" y="77"/>
                  <a:pt x="113" y="77"/>
                  <a:pt x="113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1" y="77"/>
                  <a:pt x="111" y="77"/>
                  <a:pt x="111" y="77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113" y="76"/>
                  <a:pt x="113" y="76"/>
                  <a:pt x="113" y="76"/>
                </a:cubicBezTo>
                <a:lnTo>
                  <a:pt x="113" y="77"/>
                </a:lnTo>
                <a:close/>
                <a:moveTo>
                  <a:pt x="123" y="60"/>
                </a:moveTo>
                <a:cubicBezTo>
                  <a:pt x="121" y="62"/>
                  <a:pt x="121" y="62"/>
                  <a:pt x="121" y="62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118" y="66"/>
                  <a:pt x="118" y="66"/>
                  <a:pt x="118" y="66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2" y="70"/>
                  <a:pt x="112" y="70"/>
                  <a:pt x="112" y="70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7" y="54"/>
                  <a:pt x="107" y="54"/>
                  <a:pt x="107" y="54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6" y="53"/>
                  <a:pt x="106" y="53"/>
                  <a:pt x="106" y="53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9" y="46"/>
                  <a:pt x="99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7" y="44"/>
                  <a:pt x="97" y="44"/>
                  <a:pt x="97" y="44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4"/>
                  <a:pt x="97" y="44"/>
                  <a:pt x="97" y="44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7" y="46"/>
                  <a:pt x="97" y="46"/>
                  <a:pt x="97" y="46"/>
                </a:cubicBezTo>
                <a:cubicBezTo>
                  <a:pt x="97" y="45"/>
                  <a:pt x="97" y="45"/>
                  <a:pt x="97" y="45"/>
                </a:cubicBezTo>
                <a:cubicBezTo>
                  <a:pt x="97" y="44"/>
                  <a:pt x="97" y="44"/>
                  <a:pt x="97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7" y="43"/>
                  <a:pt x="97" y="43"/>
                  <a:pt x="97" y="43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6" y="42"/>
                  <a:pt x="96" y="42"/>
                </a:cubicBezTo>
                <a:cubicBezTo>
                  <a:pt x="96" y="42"/>
                  <a:pt x="96" y="42"/>
                  <a:pt x="96" y="4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95" y="40"/>
                  <a:pt x="95" y="40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5"/>
                  <a:pt x="95" y="35"/>
                  <a:pt x="95" y="35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2" y="31"/>
                  <a:pt x="92" y="31"/>
                  <a:pt x="92" y="31"/>
                </a:cubicBezTo>
                <a:cubicBezTo>
                  <a:pt x="93" y="31"/>
                  <a:pt x="93" y="31"/>
                  <a:pt x="93" y="31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30"/>
                  <a:pt x="92" y="30"/>
                  <a:pt x="92" y="30"/>
                </a:cubicBezTo>
                <a:cubicBezTo>
                  <a:pt x="92" y="29"/>
                  <a:pt x="92" y="29"/>
                  <a:pt x="92" y="29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89" y="28"/>
                  <a:pt x="89" y="28"/>
                  <a:pt x="89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8"/>
                  <a:pt x="87" y="28"/>
                  <a:pt x="87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5" y="29"/>
                  <a:pt x="85" y="29"/>
                  <a:pt x="85" y="29"/>
                </a:cubicBezTo>
                <a:cubicBezTo>
                  <a:pt x="85" y="29"/>
                  <a:pt x="85" y="29"/>
                  <a:pt x="85" y="29"/>
                </a:cubicBezTo>
                <a:cubicBezTo>
                  <a:pt x="84" y="30"/>
                  <a:pt x="84" y="30"/>
                  <a:pt x="84" y="30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29"/>
                  <a:pt x="84" y="29"/>
                  <a:pt x="84" y="29"/>
                </a:cubicBezTo>
                <a:cubicBezTo>
                  <a:pt x="84" y="29"/>
                  <a:pt x="84" y="29"/>
                  <a:pt x="84" y="29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8"/>
                  <a:pt x="83" y="28"/>
                  <a:pt x="83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7"/>
                  <a:pt x="82" y="27"/>
                  <a:pt x="82" y="27"/>
                </a:cubicBezTo>
                <a:cubicBezTo>
                  <a:pt x="82" y="27"/>
                  <a:pt x="82" y="27"/>
                  <a:pt x="82" y="27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1" y="24"/>
                  <a:pt x="81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4"/>
                  <a:pt x="82" y="24"/>
                  <a:pt x="82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1"/>
                  <a:pt x="82" y="21"/>
                  <a:pt x="82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4" y="20"/>
                  <a:pt x="84" y="20"/>
                  <a:pt x="84" y="20"/>
                </a:cubicBezTo>
                <a:cubicBezTo>
                  <a:pt x="84" y="20"/>
                  <a:pt x="84" y="20"/>
                  <a:pt x="84" y="20"/>
                </a:cubicBezTo>
                <a:cubicBezTo>
                  <a:pt x="85" y="19"/>
                  <a:pt x="85" y="19"/>
                  <a:pt x="85" y="19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8" y="20"/>
                  <a:pt x="88" y="20"/>
                  <a:pt x="88" y="20"/>
                </a:cubicBezTo>
                <a:cubicBezTo>
                  <a:pt x="89" y="21"/>
                  <a:pt x="89" y="21"/>
                  <a:pt x="89" y="21"/>
                </a:cubicBezTo>
                <a:cubicBezTo>
                  <a:pt x="90" y="21"/>
                  <a:pt x="90" y="21"/>
                  <a:pt x="90" y="21"/>
                </a:cubicBezTo>
                <a:cubicBezTo>
                  <a:pt x="90" y="21"/>
                  <a:pt x="90" y="21"/>
                  <a:pt x="90" y="21"/>
                </a:cubicBezTo>
                <a:cubicBezTo>
                  <a:pt x="91" y="21"/>
                  <a:pt x="91" y="21"/>
                  <a:pt x="91" y="21"/>
                </a:cubicBezTo>
                <a:cubicBezTo>
                  <a:pt x="91" y="22"/>
                  <a:pt x="91" y="22"/>
                  <a:pt x="91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4" y="22"/>
                  <a:pt x="94" y="22"/>
                  <a:pt x="94" y="22"/>
                </a:cubicBezTo>
                <a:cubicBezTo>
                  <a:pt x="95" y="21"/>
                  <a:pt x="95" y="21"/>
                  <a:pt x="95" y="21"/>
                </a:cubicBezTo>
                <a:cubicBezTo>
                  <a:pt x="95" y="22"/>
                  <a:pt x="95" y="22"/>
                  <a:pt x="95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7" y="22"/>
                  <a:pt x="97" y="22"/>
                  <a:pt x="97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4"/>
                  <a:pt x="99" y="24"/>
                  <a:pt x="99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40"/>
                  <a:pt x="108" y="40"/>
                  <a:pt x="108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9"/>
                  <a:pt x="114" y="39"/>
                  <a:pt x="114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1"/>
                  <a:pt x="114" y="41"/>
                  <a:pt x="114" y="41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3" y="45"/>
                  <a:pt x="103" y="45"/>
                  <a:pt x="103" y="45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7" y="50"/>
                  <a:pt x="107" y="50"/>
                  <a:pt x="107" y="50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9" y="53"/>
                  <a:pt x="109" y="53"/>
                  <a:pt x="109" y="53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10" y="51"/>
                  <a:pt x="110" y="51"/>
                  <a:pt x="110" y="51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13" y="52"/>
                  <a:pt x="113" y="52"/>
                  <a:pt x="113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5" y="54"/>
                  <a:pt x="115" y="54"/>
                  <a:pt x="115" y="54"/>
                </a:cubicBezTo>
                <a:cubicBezTo>
                  <a:pt x="115" y="54"/>
                  <a:pt x="115" y="54"/>
                  <a:pt x="115" y="54"/>
                </a:cubicBezTo>
                <a:cubicBezTo>
                  <a:pt x="117" y="54"/>
                  <a:pt x="117" y="54"/>
                  <a:pt x="117" y="54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7"/>
                  <a:pt x="118" y="57"/>
                  <a:pt x="118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23" y="59"/>
                  <a:pt x="123" y="59"/>
                  <a:pt x="123" y="59"/>
                </a:cubicBezTo>
                <a:lnTo>
                  <a:pt x="123" y="60"/>
                </a:lnTo>
                <a:close/>
                <a:moveTo>
                  <a:pt x="114" y="51"/>
                </a:moveTo>
                <a:cubicBezTo>
                  <a:pt x="113" y="50"/>
                  <a:pt x="113" y="50"/>
                  <a:pt x="113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10" y="46"/>
                  <a:pt x="110" y="46"/>
                  <a:pt x="110" y="46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3" y="50"/>
                  <a:pt x="113" y="50"/>
                  <a:pt x="113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1"/>
                  <a:pt x="114" y="51"/>
                  <a:pt x="114" y="51"/>
                </a:cubicBezTo>
                <a:close/>
                <a:moveTo>
                  <a:pt x="108" y="48"/>
                </a:moveTo>
                <a:cubicBezTo>
                  <a:pt x="108" y="48"/>
                  <a:pt x="108" y="48"/>
                  <a:pt x="108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8" y="49"/>
                  <a:pt x="108" y="49"/>
                  <a:pt x="108" y="49"/>
                </a:cubicBezTo>
                <a:cubicBezTo>
                  <a:pt x="109" y="49"/>
                  <a:pt x="109" y="49"/>
                  <a:pt x="109" y="49"/>
                </a:cubicBezTo>
                <a:lnTo>
                  <a:pt x="108" y="48"/>
                </a:lnTo>
                <a:close/>
                <a:moveTo>
                  <a:pt x="108" y="49"/>
                </a:moveTo>
                <a:cubicBezTo>
                  <a:pt x="108" y="49"/>
                  <a:pt x="108" y="49"/>
                  <a:pt x="108" y="49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8" y="49"/>
                  <a:pt x="108" y="49"/>
                  <a:pt x="108" y="49"/>
                </a:cubicBezTo>
                <a:close/>
                <a:moveTo>
                  <a:pt x="107" y="48"/>
                </a:moveTo>
                <a:cubicBezTo>
                  <a:pt x="106" y="48"/>
                  <a:pt x="106" y="48"/>
                  <a:pt x="106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lose/>
                <a:moveTo>
                  <a:pt x="133" y="14"/>
                </a:moveTo>
                <a:cubicBezTo>
                  <a:pt x="133" y="14"/>
                  <a:pt x="133" y="14"/>
                  <a:pt x="133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130" y="19"/>
                  <a:pt x="130" y="19"/>
                  <a:pt x="130" y="19"/>
                </a:cubicBezTo>
                <a:cubicBezTo>
                  <a:pt x="130" y="19"/>
                  <a:pt x="130" y="19"/>
                  <a:pt x="130" y="19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2"/>
                  <a:pt x="130" y="22"/>
                  <a:pt x="130" y="22"/>
                </a:cubicBezTo>
                <a:cubicBezTo>
                  <a:pt x="129" y="22"/>
                  <a:pt x="129" y="22"/>
                  <a:pt x="129" y="22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2"/>
                  <a:pt x="129" y="22"/>
                  <a:pt x="129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3" y="25"/>
                  <a:pt x="123" y="25"/>
                  <a:pt x="123" y="25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9" y="27"/>
                  <a:pt x="119" y="27"/>
                  <a:pt x="119" y="27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18" y="22"/>
                  <a:pt x="118" y="22"/>
                  <a:pt x="118" y="22"/>
                </a:cubicBezTo>
                <a:cubicBezTo>
                  <a:pt x="119" y="21"/>
                  <a:pt x="119" y="21"/>
                  <a:pt x="119" y="21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7" y="19"/>
                  <a:pt x="117" y="19"/>
                  <a:pt x="117" y="19"/>
                </a:cubicBezTo>
                <a:cubicBezTo>
                  <a:pt x="116" y="18"/>
                  <a:pt x="116" y="18"/>
                  <a:pt x="116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5" y="11"/>
                  <a:pt x="125" y="11"/>
                  <a:pt x="125" y="11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4"/>
                  <a:pt x="128" y="14"/>
                  <a:pt x="128" y="14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3" y="13"/>
                  <a:pt x="133" y="13"/>
                  <a:pt x="133" y="13"/>
                </a:cubicBezTo>
                <a:cubicBezTo>
                  <a:pt x="133" y="13"/>
                  <a:pt x="133" y="13"/>
                  <a:pt x="133" y="13"/>
                </a:cubicBezTo>
                <a:cubicBezTo>
                  <a:pt x="133" y="13"/>
                  <a:pt x="133" y="13"/>
                  <a:pt x="133" y="13"/>
                </a:cubicBezTo>
                <a:lnTo>
                  <a:pt x="133" y="14"/>
                </a:lnTo>
                <a:close/>
                <a:moveTo>
                  <a:pt x="66" y="76"/>
                </a:moveTo>
                <a:cubicBezTo>
                  <a:pt x="68" y="81"/>
                  <a:pt x="68" y="81"/>
                  <a:pt x="68" y="81"/>
                </a:cubicBezTo>
                <a:cubicBezTo>
                  <a:pt x="64" y="81"/>
                  <a:pt x="64" y="81"/>
                  <a:pt x="64" y="81"/>
                </a:cubicBezTo>
                <a:lnTo>
                  <a:pt x="66" y="76"/>
                </a:lnTo>
                <a:close/>
                <a:moveTo>
                  <a:pt x="51" y="78"/>
                </a:moveTo>
                <a:cubicBezTo>
                  <a:pt x="50" y="78"/>
                  <a:pt x="50" y="78"/>
                  <a:pt x="50" y="78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1" y="75"/>
                  <a:pt x="52" y="75"/>
                  <a:pt x="52" y="75"/>
                </a:cubicBezTo>
                <a:cubicBezTo>
                  <a:pt x="52" y="75"/>
                  <a:pt x="53" y="75"/>
                  <a:pt x="53" y="75"/>
                </a:cubicBezTo>
                <a:cubicBezTo>
                  <a:pt x="53" y="75"/>
                  <a:pt x="53" y="76"/>
                  <a:pt x="53" y="76"/>
                </a:cubicBezTo>
                <a:cubicBezTo>
                  <a:pt x="54" y="76"/>
                  <a:pt x="54" y="76"/>
                  <a:pt x="54" y="77"/>
                </a:cubicBezTo>
                <a:cubicBezTo>
                  <a:pt x="54" y="77"/>
                  <a:pt x="54" y="77"/>
                  <a:pt x="53" y="77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52" y="78"/>
                  <a:pt x="52" y="78"/>
                </a:cubicBezTo>
                <a:cubicBezTo>
                  <a:pt x="52" y="78"/>
                  <a:pt x="51" y="78"/>
                  <a:pt x="51" y="78"/>
                </a:cubicBezTo>
                <a:close/>
                <a:moveTo>
                  <a:pt x="54" y="81"/>
                </a:moveTo>
                <a:cubicBezTo>
                  <a:pt x="54" y="81"/>
                  <a:pt x="54" y="82"/>
                  <a:pt x="54" y="82"/>
                </a:cubicBezTo>
                <a:cubicBezTo>
                  <a:pt x="54" y="82"/>
                  <a:pt x="54" y="83"/>
                  <a:pt x="54" y="83"/>
                </a:cubicBezTo>
                <a:cubicBezTo>
                  <a:pt x="54" y="83"/>
                  <a:pt x="54" y="83"/>
                  <a:pt x="53" y="83"/>
                </a:cubicBezTo>
                <a:cubicBezTo>
                  <a:pt x="53" y="84"/>
                  <a:pt x="53" y="84"/>
                  <a:pt x="52" y="84"/>
                </a:cubicBezTo>
                <a:cubicBezTo>
                  <a:pt x="52" y="84"/>
                  <a:pt x="51" y="84"/>
                  <a:pt x="50" y="84"/>
                </a:cubicBezTo>
                <a:cubicBezTo>
                  <a:pt x="50" y="84"/>
                  <a:pt x="50" y="84"/>
                  <a:pt x="50" y="84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0"/>
                  <a:pt x="52" y="80"/>
                  <a:pt x="52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54" y="81"/>
                  <a:pt x="54" y="81"/>
                  <a:pt x="54" y="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193289" y="4225343"/>
            <a:ext cx="176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新添记账本</a:t>
            </a:r>
            <a:endParaRPr lang="en-US" altLang="zh-CN" dirty="0"/>
          </a:p>
          <a:p>
            <a:r>
              <a:rPr lang="zh-CN" altLang="en-US" dirty="0"/>
              <a:t>录入信息</a:t>
            </a:r>
            <a:endParaRPr lang="en-US" altLang="zh-CN" dirty="0"/>
          </a:p>
          <a:p>
            <a:r>
              <a:rPr lang="zh-CN" altLang="en-US" dirty="0"/>
              <a:t>个性化设置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243887" y="4281092"/>
            <a:ext cx="228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扇形图种类消费统计</a:t>
            </a:r>
            <a:endParaRPr lang="en-US" altLang="zh-CN" dirty="0"/>
          </a:p>
          <a:p>
            <a:r>
              <a:rPr lang="zh-CN" altLang="en-US" dirty="0"/>
              <a:t>消费地点轨迹图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  <p:bldP spid="22" grpId="1" animBg="1"/>
      <p:bldP spid="32" grpId="1"/>
      <p:bldP spid="33" grpId="1"/>
      <p:bldP spid="52" grpId="0" animBg="1"/>
      <p:bldP spid="52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4" grpId="0" animBg="1"/>
      <p:bldP spid="114" grpId="1" animBg="1"/>
      <p:bldP spid="124" grpId="0" animBg="1"/>
      <p:bldP spid="12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6059161725_1_1"/>
</p:tagLst>
</file>

<file path=ppt/theme/theme1.xml><?xml version="1.0" encoding="utf-8"?>
<a:theme xmlns:a="http://schemas.openxmlformats.org/drawingml/2006/main" name="Office 主题">
  <a:themeElements>
    <a:clrScheme name="自定义 8">
      <a:dk1>
        <a:srgbClr val="000000"/>
      </a:dk1>
      <a:lt1>
        <a:srgbClr val="FFFFFF"/>
      </a:lt1>
      <a:dk2>
        <a:srgbClr val="FFFFFF"/>
      </a:dk2>
      <a:lt2>
        <a:srgbClr val="083B5E"/>
      </a:lt2>
      <a:accent1>
        <a:srgbClr val="FFFFFF"/>
      </a:accent1>
      <a:accent2>
        <a:srgbClr val="083B5E"/>
      </a:accent2>
      <a:accent3>
        <a:srgbClr val="083B5E"/>
      </a:accent3>
      <a:accent4>
        <a:srgbClr val="695751"/>
      </a:accent4>
      <a:accent5>
        <a:srgbClr val="00B050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站酷文艺体"/>
        <a:ea typeface="站酷文艺体"/>
        <a:cs typeface=""/>
      </a:majorFont>
      <a:minorFont>
        <a:latin typeface="方正悠黑体"/>
        <a:ea typeface="方正悠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779</Words>
  <Application>Microsoft Office PowerPoint</Application>
  <PresentationFormat>宽屏</PresentationFormat>
  <Paragraphs>139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微软雅黑</vt:lpstr>
      <vt:lpstr>Arial</vt:lpstr>
      <vt:lpstr>Calibri</vt:lpstr>
      <vt:lpstr>方正悠黑体</vt:lpstr>
      <vt:lpstr>站酷文艺体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食是似猪</dc:creator>
  <cp:lastModifiedBy>Zhang Corinna</cp:lastModifiedBy>
  <cp:revision>122</cp:revision>
  <dcterms:created xsi:type="dcterms:W3CDTF">2020-11-24T11:48:00Z</dcterms:created>
  <dcterms:modified xsi:type="dcterms:W3CDTF">2020-11-24T14:45:46Z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2052-11.1.0.9926</vt:lpwstr>
  </property>
</Properties>
</file>